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18"/>
  </p:notesMasterIdLst>
  <p:handoutMasterIdLst>
    <p:handoutMasterId r:id="rId19"/>
  </p:handoutMasterIdLst>
  <p:sldIdLst>
    <p:sldId id="269" r:id="rId6"/>
    <p:sldId id="270" r:id="rId7"/>
    <p:sldId id="274" r:id="rId8"/>
    <p:sldId id="271" r:id="rId9"/>
    <p:sldId id="273" r:id="rId10"/>
    <p:sldId id="275" r:id="rId11"/>
    <p:sldId id="276" r:id="rId12"/>
    <p:sldId id="277" r:id="rId13"/>
    <p:sldId id="272" r:id="rId14"/>
    <p:sldId id="278" r:id="rId15"/>
    <p:sldId id="279" r:id="rId16"/>
    <p:sldId id="28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C1C0E40-34EA-DA0C-9181-768F35F2C384}" name="Tina Renshaw BA Hons (Oxon), MA (Oxon), PGCE, PGCHRM" initials="TR" userId="S::tina.renshaw@esbuk.org::94dc95e1-b3b7-4783-9628-eae13940e46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CF0A"/>
    <a:srgbClr val="C2D71E"/>
    <a:srgbClr val="F58A1D"/>
    <a:srgbClr val="E6141C"/>
    <a:srgbClr val="C3D821"/>
    <a:srgbClr val="AABD1D"/>
    <a:srgbClr val="F0F5C7"/>
    <a:srgbClr val="FBD10A"/>
    <a:srgbClr val="C4D8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5101" autoAdjust="0"/>
  </p:normalViewPr>
  <p:slideViewPr>
    <p:cSldViewPr>
      <p:cViewPr>
        <p:scale>
          <a:sx n="100" d="100"/>
          <a:sy n="100" d="100"/>
        </p:scale>
        <p:origin x="960" y="-6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ea Wilson" userId="f289f84a-f1ae-46ed-b624-bcccc8b1693e" providerId="ADAL" clId="{D0F09FD9-874E-4CE6-95C8-BA945583A1E0}"/>
    <pc:docChg chg="undo custSel modSld">
      <pc:chgData name="Anthea Wilson" userId="f289f84a-f1ae-46ed-b624-bcccc8b1693e" providerId="ADAL" clId="{D0F09FD9-874E-4CE6-95C8-BA945583A1E0}" dt="2023-12-11T10:31:17.045" v="31" actId="34135"/>
      <pc:docMkLst>
        <pc:docMk/>
      </pc:docMkLst>
      <pc:sldChg chg="addSp modSp mod">
        <pc:chgData name="Anthea Wilson" userId="f289f84a-f1ae-46ed-b624-bcccc8b1693e" providerId="ADAL" clId="{D0F09FD9-874E-4CE6-95C8-BA945583A1E0}" dt="2023-12-11T10:18:38.352" v="1" actId="34135"/>
        <pc:sldMkLst>
          <pc:docMk/>
          <pc:sldMk cId="2808280998" sldId="270"/>
        </pc:sldMkLst>
        <pc:picChg chg="add mod">
          <ac:chgData name="Anthea Wilson" userId="f289f84a-f1ae-46ed-b624-bcccc8b1693e" providerId="ADAL" clId="{D0F09FD9-874E-4CE6-95C8-BA945583A1E0}" dt="2023-12-11T10:18:38.352" v="1" actId="34135"/>
          <ac:picMkLst>
            <pc:docMk/>
            <pc:sldMk cId="2808280998" sldId="270"/>
            <ac:picMk id="6" creationId="{7EE97E6F-ABB9-1B1F-F63A-1ED173EF618B}"/>
          </ac:picMkLst>
        </pc:picChg>
      </pc:sldChg>
      <pc:sldChg chg="addSp modSp mod">
        <pc:chgData name="Anthea Wilson" userId="f289f84a-f1ae-46ed-b624-bcccc8b1693e" providerId="ADAL" clId="{D0F09FD9-874E-4CE6-95C8-BA945583A1E0}" dt="2023-12-11T10:18:54.302" v="6" actId="34135"/>
        <pc:sldMkLst>
          <pc:docMk/>
          <pc:sldMk cId="2428545445" sldId="271"/>
        </pc:sldMkLst>
        <pc:picChg chg="add mod">
          <ac:chgData name="Anthea Wilson" userId="f289f84a-f1ae-46ed-b624-bcccc8b1693e" providerId="ADAL" clId="{D0F09FD9-874E-4CE6-95C8-BA945583A1E0}" dt="2023-12-11T10:18:54.302" v="6" actId="34135"/>
          <ac:picMkLst>
            <pc:docMk/>
            <pc:sldMk cId="2428545445" sldId="271"/>
            <ac:picMk id="6" creationId="{F7F32048-D3BD-D820-0260-53975E2E6F63}"/>
          </ac:picMkLst>
        </pc:picChg>
      </pc:sldChg>
      <pc:sldChg chg="addSp modSp mod">
        <pc:chgData name="Anthea Wilson" userId="f289f84a-f1ae-46ed-b624-bcccc8b1693e" providerId="ADAL" clId="{D0F09FD9-874E-4CE6-95C8-BA945583A1E0}" dt="2023-12-11T10:28:07.709" v="25" actId="34135"/>
        <pc:sldMkLst>
          <pc:docMk/>
          <pc:sldMk cId="2603959312" sldId="272"/>
        </pc:sldMkLst>
        <pc:picChg chg="add mod">
          <ac:chgData name="Anthea Wilson" userId="f289f84a-f1ae-46ed-b624-bcccc8b1693e" providerId="ADAL" clId="{D0F09FD9-874E-4CE6-95C8-BA945583A1E0}" dt="2023-12-11T10:28:07.709" v="25" actId="34135"/>
          <ac:picMkLst>
            <pc:docMk/>
            <pc:sldMk cId="2603959312" sldId="272"/>
            <ac:picMk id="6" creationId="{77733A97-3835-CA5F-DAF1-6F00B85A7E58}"/>
          </ac:picMkLst>
        </pc:picChg>
      </pc:sldChg>
      <pc:sldChg chg="addSp modSp mod">
        <pc:chgData name="Anthea Wilson" userId="f289f84a-f1ae-46ed-b624-bcccc8b1693e" providerId="ADAL" clId="{D0F09FD9-874E-4CE6-95C8-BA945583A1E0}" dt="2023-12-11T10:19:06.553" v="9" actId="34135"/>
        <pc:sldMkLst>
          <pc:docMk/>
          <pc:sldMk cId="3454474462" sldId="273"/>
        </pc:sldMkLst>
        <pc:picChg chg="add mod">
          <ac:chgData name="Anthea Wilson" userId="f289f84a-f1ae-46ed-b624-bcccc8b1693e" providerId="ADAL" clId="{D0F09FD9-874E-4CE6-95C8-BA945583A1E0}" dt="2023-12-11T10:19:06.553" v="9" actId="34135"/>
          <ac:picMkLst>
            <pc:docMk/>
            <pc:sldMk cId="3454474462" sldId="273"/>
            <ac:picMk id="6" creationId="{C5C9AE98-992E-3AE0-8C7E-26887B82419D}"/>
          </ac:picMkLst>
        </pc:picChg>
      </pc:sldChg>
      <pc:sldChg chg="addSp modSp mod">
        <pc:chgData name="Anthea Wilson" userId="f289f84a-f1ae-46ed-b624-bcccc8b1693e" providerId="ADAL" clId="{D0F09FD9-874E-4CE6-95C8-BA945583A1E0}" dt="2023-12-11T10:19:19.830" v="11" actId="34135"/>
        <pc:sldMkLst>
          <pc:docMk/>
          <pc:sldMk cId="1868394761" sldId="274"/>
        </pc:sldMkLst>
        <pc:picChg chg="add mod">
          <ac:chgData name="Anthea Wilson" userId="f289f84a-f1ae-46ed-b624-bcccc8b1693e" providerId="ADAL" clId="{D0F09FD9-874E-4CE6-95C8-BA945583A1E0}" dt="2023-12-11T10:19:19.830" v="11" actId="34135"/>
          <ac:picMkLst>
            <pc:docMk/>
            <pc:sldMk cId="1868394761" sldId="274"/>
            <ac:picMk id="6" creationId="{53D8BB20-F7DC-56DD-989C-E94301F21203}"/>
          </ac:picMkLst>
        </pc:picChg>
      </pc:sldChg>
      <pc:sldChg chg="addSp modSp mod">
        <pc:chgData name="Anthea Wilson" userId="f289f84a-f1ae-46ed-b624-bcccc8b1693e" providerId="ADAL" clId="{D0F09FD9-874E-4CE6-95C8-BA945583A1E0}" dt="2023-12-11T10:20:36.223" v="13" actId="34135"/>
        <pc:sldMkLst>
          <pc:docMk/>
          <pc:sldMk cId="3848183171" sldId="275"/>
        </pc:sldMkLst>
        <pc:picChg chg="add mod">
          <ac:chgData name="Anthea Wilson" userId="f289f84a-f1ae-46ed-b624-bcccc8b1693e" providerId="ADAL" clId="{D0F09FD9-874E-4CE6-95C8-BA945583A1E0}" dt="2023-12-11T10:20:36.223" v="13" actId="34135"/>
          <ac:picMkLst>
            <pc:docMk/>
            <pc:sldMk cId="3848183171" sldId="275"/>
            <ac:picMk id="7" creationId="{E1696E4F-557B-882B-89ED-83B8B9480D7F}"/>
          </ac:picMkLst>
        </pc:picChg>
      </pc:sldChg>
      <pc:sldChg chg="addSp modSp mod">
        <pc:chgData name="Anthea Wilson" userId="f289f84a-f1ae-46ed-b624-bcccc8b1693e" providerId="ADAL" clId="{D0F09FD9-874E-4CE6-95C8-BA945583A1E0}" dt="2023-12-11T10:23:00.213" v="15" actId="34135"/>
        <pc:sldMkLst>
          <pc:docMk/>
          <pc:sldMk cId="3784645099" sldId="276"/>
        </pc:sldMkLst>
        <pc:picChg chg="add mod">
          <ac:chgData name="Anthea Wilson" userId="f289f84a-f1ae-46ed-b624-bcccc8b1693e" providerId="ADAL" clId="{D0F09FD9-874E-4CE6-95C8-BA945583A1E0}" dt="2023-12-11T10:23:00.213" v="15" actId="34135"/>
          <ac:picMkLst>
            <pc:docMk/>
            <pc:sldMk cId="3784645099" sldId="276"/>
            <ac:picMk id="7" creationId="{9BEE5732-B2A1-2D95-389B-5B15F57D031B}"/>
          </ac:picMkLst>
        </pc:picChg>
      </pc:sldChg>
      <pc:sldChg chg="addSp modSp mod">
        <pc:chgData name="Anthea Wilson" userId="f289f84a-f1ae-46ed-b624-bcccc8b1693e" providerId="ADAL" clId="{D0F09FD9-874E-4CE6-95C8-BA945583A1E0}" dt="2023-12-11T10:26:00.221" v="23" actId="34135"/>
        <pc:sldMkLst>
          <pc:docMk/>
          <pc:sldMk cId="731632218" sldId="277"/>
        </pc:sldMkLst>
        <pc:graphicFrameChg chg="modGraphic">
          <ac:chgData name="Anthea Wilson" userId="f289f84a-f1ae-46ed-b624-bcccc8b1693e" providerId="ADAL" clId="{D0F09FD9-874E-4CE6-95C8-BA945583A1E0}" dt="2023-12-11T10:25:17.915" v="21" actId="20577"/>
          <ac:graphicFrameMkLst>
            <pc:docMk/>
            <pc:sldMk cId="731632218" sldId="277"/>
            <ac:graphicFrameMk id="6" creationId="{C88E5D41-C877-BC7E-F062-F72EAF879A21}"/>
          </ac:graphicFrameMkLst>
        </pc:graphicFrameChg>
        <pc:picChg chg="add mod">
          <ac:chgData name="Anthea Wilson" userId="f289f84a-f1ae-46ed-b624-bcccc8b1693e" providerId="ADAL" clId="{D0F09FD9-874E-4CE6-95C8-BA945583A1E0}" dt="2023-12-11T10:26:00.221" v="23" actId="34135"/>
          <ac:picMkLst>
            <pc:docMk/>
            <pc:sldMk cId="731632218" sldId="277"/>
            <ac:picMk id="7" creationId="{CA60E92A-6772-5E09-9988-10E67800E116}"/>
          </ac:picMkLst>
        </pc:picChg>
      </pc:sldChg>
      <pc:sldChg chg="addSp modSp mod">
        <pc:chgData name="Anthea Wilson" userId="f289f84a-f1ae-46ed-b624-bcccc8b1693e" providerId="ADAL" clId="{D0F09FD9-874E-4CE6-95C8-BA945583A1E0}" dt="2023-12-11T10:28:36.677" v="27" actId="34135"/>
        <pc:sldMkLst>
          <pc:docMk/>
          <pc:sldMk cId="4291384707" sldId="278"/>
        </pc:sldMkLst>
        <pc:picChg chg="add mod">
          <ac:chgData name="Anthea Wilson" userId="f289f84a-f1ae-46ed-b624-bcccc8b1693e" providerId="ADAL" clId="{D0F09FD9-874E-4CE6-95C8-BA945583A1E0}" dt="2023-12-11T10:28:36.677" v="27" actId="34135"/>
          <ac:picMkLst>
            <pc:docMk/>
            <pc:sldMk cId="4291384707" sldId="278"/>
            <ac:picMk id="6" creationId="{20A0E936-E3F6-8626-1CAD-0A99430703AD}"/>
          </ac:picMkLst>
        </pc:picChg>
      </pc:sldChg>
      <pc:sldChg chg="addSp modSp mod">
        <pc:chgData name="Anthea Wilson" userId="f289f84a-f1ae-46ed-b624-bcccc8b1693e" providerId="ADAL" clId="{D0F09FD9-874E-4CE6-95C8-BA945583A1E0}" dt="2023-12-11T10:29:20.575" v="29" actId="34135"/>
        <pc:sldMkLst>
          <pc:docMk/>
          <pc:sldMk cId="880319088" sldId="279"/>
        </pc:sldMkLst>
        <pc:picChg chg="add mod">
          <ac:chgData name="Anthea Wilson" userId="f289f84a-f1ae-46ed-b624-bcccc8b1693e" providerId="ADAL" clId="{D0F09FD9-874E-4CE6-95C8-BA945583A1E0}" dt="2023-12-11T10:29:20.575" v="29" actId="34135"/>
          <ac:picMkLst>
            <pc:docMk/>
            <pc:sldMk cId="880319088" sldId="279"/>
            <ac:picMk id="6" creationId="{2E2694A8-A7CB-D8D8-1262-E1799A75D12E}"/>
          </ac:picMkLst>
        </pc:picChg>
      </pc:sldChg>
      <pc:sldChg chg="addSp modSp mod">
        <pc:chgData name="Anthea Wilson" userId="f289f84a-f1ae-46ed-b624-bcccc8b1693e" providerId="ADAL" clId="{D0F09FD9-874E-4CE6-95C8-BA945583A1E0}" dt="2023-12-11T10:31:17.045" v="31" actId="34135"/>
        <pc:sldMkLst>
          <pc:docMk/>
          <pc:sldMk cId="3522900003" sldId="280"/>
        </pc:sldMkLst>
        <pc:picChg chg="add mod">
          <ac:chgData name="Anthea Wilson" userId="f289f84a-f1ae-46ed-b624-bcccc8b1693e" providerId="ADAL" clId="{D0F09FD9-874E-4CE6-95C8-BA945583A1E0}" dt="2023-12-11T10:31:17.045" v="31" actId="34135"/>
          <ac:picMkLst>
            <pc:docMk/>
            <pc:sldMk cId="3522900003" sldId="280"/>
            <ac:picMk id="7" creationId="{4639E08C-8C7C-5ECF-28F6-4167B7EDE483}"/>
          </ac:picMkLst>
        </pc:picChg>
      </pc:sldChg>
    </pc:docChg>
  </pc:docChgLst>
  <pc:docChgLst>
    <pc:chgData name="Anthea Wilson" userId="S::anthea.wilson@esbuk.org::f289f84a-f1ae-46ed-b624-bcccc8b1693e" providerId="AD" clId="Web-{2AB206F7-A303-E907-CE6D-4960FF65FE30}"/>
    <pc:docChg chg="modSld">
      <pc:chgData name="Anthea Wilson" userId="S::anthea.wilson@esbuk.org::f289f84a-f1ae-46ed-b624-bcccc8b1693e" providerId="AD" clId="Web-{2AB206F7-A303-E907-CE6D-4960FF65FE30}" dt="2023-11-15T13:46:54.004" v="3" actId="20577"/>
      <pc:docMkLst>
        <pc:docMk/>
      </pc:docMkLst>
      <pc:sldChg chg="modSp">
        <pc:chgData name="Anthea Wilson" userId="S::anthea.wilson@esbuk.org::f289f84a-f1ae-46ed-b624-bcccc8b1693e" providerId="AD" clId="Web-{2AB206F7-A303-E907-CE6D-4960FF65FE30}" dt="2023-11-15T13:46:16.675" v="1" actId="14100"/>
        <pc:sldMkLst>
          <pc:docMk/>
          <pc:sldMk cId="4291384707" sldId="278"/>
        </pc:sldMkLst>
        <pc:spChg chg="mod">
          <ac:chgData name="Anthea Wilson" userId="S::anthea.wilson@esbuk.org::f289f84a-f1ae-46ed-b624-bcccc8b1693e" providerId="AD" clId="Web-{2AB206F7-A303-E907-CE6D-4960FF65FE30}" dt="2023-11-15T13:46:16.675" v="1" actId="14100"/>
          <ac:spMkLst>
            <pc:docMk/>
            <pc:sldMk cId="4291384707" sldId="278"/>
            <ac:spMk id="50" creationId="{49D29A94-192E-5F44-4458-9931FE424197}"/>
          </ac:spMkLst>
        </pc:spChg>
      </pc:sldChg>
      <pc:sldChg chg="modSp">
        <pc:chgData name="Anthea Wilson" userId="S::anthea.wilson@esbuk.org::f289f84a-f1ae-46ed-b624-bcccc8b1693e" providerId="AD" clId="Web-{2AB206F7-A303-E907-CE6D-4960FF65FE30}" dt="2023-11-15T13:46:54.004" v="3" actId="20577"/>
        <pc:sldMkLst>
          <pc:docMk/>
          <pc:sldMk cId="3522900003" sldId="280"/>
        </pc:sldMkLst>
        <pc:spChg chg="mod">
          <ac:chgData name="Anthea Wilson" userId="S::anthea.wilson@esbuk.org::f289f84a-f1ae-46ed-b624-bcccc8b1693e" providerId="AD" clId="Web-{2AB206F7-A303-E907-CE6D-4960FF65FE30}" dt="2023-11-15T13:46:54.004" v="3" actId="20577"/>
          <ac:spMkLst>
            <pc:docMk/>
            <pc:sldMk cId="3522900003" sldId="280"/>
            <ac:spMk id="13" creationId="{F485A470-97F9-2D95-3839-03D9B99D0565}"/>
          </ac:spMkLst>
        </pc:spChg>
      </pc:sldChg>
    </pc:docChg>
  </pc:docChgLst>
  <pc:docChgLst>
    <pc:chgData name="Lauren Kearney" userId="b4143d71-0b4c-487b-ad54-94c3c8f1ceb9" providerId="ADAL" clId="{8EB0E4D9-F9B5-41BC-9326-796A9D64A635}"/>
    <pc:docChg chg="undo custSel addSld modSld sldOrd">
      <pc:chgData name="Lauren Kearney" userId="b4143d71-0b4c-487b-ad54-94c3c8f1ceb9" providerId="ADAL" clId="{8EB0E4D9-F9B5-41BC-9326-796A9D64A635}" dt="2023-12-21T13:23:20.819" v="3001" actId="14100"/>
      <pc:docMkLst>
        <pc:docMk/>
      </pc:docMkLst>
      <pc:sldChg chg="addSp modSp mod">
        <pc:chgData name="Lauren Kearney" userId="b4143d71-0b4c-487b-ad54-94c3c8f1ceb9" providerId="ADAL" clId="{8EB0E4D9-F9B5-41BC-9326-796A9D64A635}" dt="2023-12-21T13:22:38.154" v="2989" actId="14100"/>
        <pc:sldMkLst>
          <pc:docMk/>
          <pc:sldMk cId="380473199" sldId="269"/>
        </pc:sldMkLst>
        <pc:spChg chg="mod">
          <ac:chgData name="Lauren Kearney" userId="b4143d71-0b4c-487b-ad54-94c3c8f1ceb9" providerId="ADAL" clId="{8EB0E4D9-F9B5-41BC-9326-796A9D64A635}" dt="2023-11-02T09:23:17.525" v="9" actId="20577"/>
          <ac:spMkLst>
            <pc:docMk/>
            <pc:sldMk cId="380473199" sldId="269"/>
            <ac:spMk id="2" creationId="{99D1078A-C66D-48F3-9603-61AA1E82CA34}"/>
          </ac:spMkLst>
        </pc:spChg>
        <pc:spChg chg="mod">
          <ac:chgData name="Lauren Kearney" userId="b4143d71-0b4c-487b-ad54-94c3c8f1ceb9" providerId="ADAL" clId="{8EB0E4D9-F9B5-41BC-9326-796A9D64A635}" dt="2023-12-21T13:22:38.154" v="2989" actId="14100"/>
          <ac:spMkLst>
            <pc:docMk/>
            <pc:sldMk cId="380473199" sldId="269"/>
            <ac:spMk id="4" creationId="{1B758FB9-9D8A-6B4F-90F2-BDD3ED420617}"/>
          </ac:spMkLst>
        </pc:spChg>
        <pc:spChg chg="mod">
          <ac:chgData name="Lauren Kearney" userId="b4143d71-0b4c-487b-ad54-94c3c8f1ceb9" providerId="ADAL" clId="{8EB0E4D9-F9B5-41BC-9326-796A9D64A635}" dt="2023-12-19T13:34:46.228" v="2960" actId="404"/>
          <ac:spMkLst>
            <pc:docMk/>
            <pc:sldMk cId="380473199" sldId="269"/>
            <ac:spMk id="8" creationId="{1D802D75-4751-4BB2-B5BD-7B9278E0C5BA}"/>
          </ac:spMkLst>
        </pc:spChg>
        <pc:picChg chg="add mod">
          <ac:chgData name="Lauren Kearney" userId="b4143d71-0b4c-487b-ad54-94c3c8f1ceb9" providerId="ADAL" clId="{8EB0E4D9-F9B5-41BC-9326-796A9D64A635}" dt="2023-11-15T09:16:31.371" v="2958" actId="34135"/>
          <ac:picMkLst>
            <pc:docMk/>
            <pc:sldMk cId="380473199" sldId="269"/>
            <ac:picMk id="7" creationId="{E05B8D27-27B3-EDC3-88CA-E701F6DB0E95}"/>
          </ac:picMkLst>
        </pc:picChg>
      </pc:sldChg>
      <pc:sldChg chg="modSp mod">
        <pc:chgData name="Lauren Kearney" userId="b4143d71-0b4c-487b-ad54-94c3c8f1ceb9" providerId="ADAL" clId="{8EB0E4D9-F9B5-41BC-9326-796A9D64A635}" dt="2023-12-21T13:22:42.250" v="2991" actId="14100"/>
        <pc:sldMkLst>
          <pc:docMk/>
          <pc:sldMk cId="2808280998" sldId="270"/>
        </pc:sldMkLst>
        <pc:spChg chg="mod">
          <ac:chgData name="Lauren Kearney" userId="b4143d71-0b4c-487b-ad54-94c3c8f1ceb9" providerId="ADAL" clId="{8EB0E4D9-F9B5-41BC-9326-796A9D64A635}" dt="2023-12-21T13:22:42.250" v="2991" actId="14100"/>
          <ac:spMkLst>
            <pc:docMk/>
            <pc:sldMk cId="2808280998" sldId="270"/>
            <ac:spMk id="4" creationId="{00000000-0000-0000-0000-000000000000}"/>
          </ac:spMkLst>
        </pc:spChg>
        <pc:graphicFrameChg chg="mod modGraphic">
          <ac:chgData name="Lauren Kearney" userId="b4143d71-0b4c-487b-ad54-94c3c8f1ceb9" providerId="ADAL" clId="{8EB0E4D9-F9B5-41BC-9326-796A9D64A635}" dt="2023-11-02T11:23:07.371" v="111" actId="207"/>
          <ac:graphicFrameMkLst>
            <pc:docMk/>
            <pc:sldMk cId="2808280998" sldId="270"/>
            <ac:graphicFrameMk id="7" creationId="{FBEFCBF9-F759-E16F-DB43-A428665D5CE6}"/>
          </ac:graphicFrameMkLst>
        </pc:graphicFrameChg>
      </pc:sldChg>
      <pc:sldChg chg="modSp add mod">
        <pc:chgData name="Lauren Kearney" userId="b4143d71-0b4c-487b-ad54-94c3c8f1ceb9" providerId="ADAL" clId="{8EB0E4D9-F9B5-41BC-9326-796A9D64A635}" dt="2023-12-21T13:22:51.402" v="2993" actId="14100"/>
        <pc:sldMkLst>
          <pc:docMk/>
          <pc:sldMk cId="2428545445" sldId="271"/>
        </pc:sldMkLst>
        <pc:spChg chg="mod">
          <ac:chgData name="Lauren Kearney" userId="b4143d71-0b4c-487b-ad54-94c3c8f1ceb9" providerId="ADAL" clId="{8EB0E4D9-F9B5-41BC-9326-796A9D64A635}" dt="2023-12-21T13:22:51.402" v="2993" actId="14100"/>
          <ac:spMkLst>
            <pc:docMk/>
            <pc:sldMk cId="2428545445" sldId="271"/>
            <ac:spMk id="4" creationId="{E11F3ACE-A6B8-2A0B-BC58-BA3C946FB63C}"/>
          </ac:spMkLst>
        </pc:spChg>
      </pc:sldChg>
      <pc:sldChg chg="addSp modSp add mod ord">
        <pc:chgData name="Lauren Kearney" userId="b4143d71-0b4c-487b-ad54-94c3c8f1ceb9" providerId="ADAL" clId="{8EB0E4D9-F9B5-41BC-9326-796A9D64A635}" dt="2023-12-21T13:23:08.410" v="2998" actId="14100"/>
        <pc:sldMkLst>
          <pc:docMk/>
          <pc:sldMk cId="2603959312" sldId="272"/>
        </pc:sldMkLst>
        <pc:spChg chg="mod">
          <ac:chgData name="Lauren Kearney" userId="b4143d71-0b4c-487b-ad54-94c3c8f1ceb9" providerId="ADAL" clId="{8EB0E4D9-F9B5-41BC-9326-796A9D64A635}" dt="2023-12-21T13:23:08.410" v="2998" actId="14100"/>
          <ac:spMkLst>
            <pc:docMk/>
            <pc:sldMk cId="2603959312" sldId="272"/>
            <ac:spMk id="4" creationId="{305F02DD-BDDE-DACD-C74E-10CB67ED0EB6}"/>
          </ac:spMkLst>
        </pc:spChg>
        <pc:spChg chg="add mod">
          <ac:chgData name="Lauren Kearney" userId="b4143d71-0b4c-487b-ad54-94c3c8f1ceb9" providerId="ADAL" clId="{8EB0E4D9-F9B5-41BC-9326-796A9D64A635}" dt="2023-11-06T10:00:01.423" v="564" actId="1076"/>
          <ac:spMkLst>
            <pc:docMk/>
            <pc:sldMk cId="2603959312" sldId="272"/>
            <ac:spMk id="7" creationId="{DCC08023-1C65-056C-0E56-958BE980B1E5}"/>
          </ac:spMkLst>
        </pc:spChg>
        <pc:spChg chg="add mod">
          <ac:chgData name="Lauren Kearney" userId="b4143d71-0b4c-487b-ad54-94c3c8f1ceb9" providerId="ADAL" clId="{8EB0E4D9-F9B5-41BC-9326-796A9D64A635}" dt="2023-11-02T15:29:33.458" v="248" actId="1076"/>
          <ac:spMkLst>
            <pc:docMk/>
            <pc:sldMk cId="2603959312" sldId="272"/>
            <ac:spMk id="10" creationId="{DE7B27B1-17C9-C41D-6D9A-74A3DD92BF7F}"/>
          </ac:spMkLst>
        </pc:spChg>
        <pc:spChg chg="add mod">
          <ac:chgData name="Lauren Kearney" userId="b4143d71-0b4c-487b-ad54-94c3c8f1ceb9" providerId="ADAL" clId="{8EB0E4D9-F9B5-41BC-9326-796A9D64A635}" dt="2023-11-02T15:41:41.450" v="415" actId="1076"/>
          <ac:spMkLst>
            <pc:docMk/>
            <pc:sldMk cId="2603959312" sldId="272"/>
            <ac:spMk id="13" creationId="{B7686114-C59D-2297-C331-DC45B0B3121B}"/>
          </ac:spMkLst>
        </pc:spChg>
        <pc:spChg chg="add mod">
          <ac:chgData name="Lauren Kearney" userId="b4143d71-0b4c-487b-ad54-94c3c8f1ceb9" providerId="ADAL" clId="{8EB0E4D9-F9B5-41BC-9326-796A9D64A635}" dt="2023-11-02T15:41:31.795" v="409" actId="1076"/>
          <ac:spMkLst>
            <pc:docMk/>
            <pc:sldMk cId="2603959312" sldId="272"/>
            <ac:spMk id="16" creationId="{DBFDE470-6CBA-FF71-F632-E566A5732BBE}"/>
          </ac:spMkLst>
        </pc:spChg>
        <pc:spChg chg="add mod">
          <ac:chgData name="Lauren Kearney" userId="b4143d71-0b4c-487b-ad54-94c3c8f1ceb9" providerId="ADAL" clId="{8EB0E4D9-F9B5-41BC-9326-796A9D64A635}" dt="2023-11-02T15:40:10.073" v="395" actId="1076"/>
          <ac:spMkLst>
            <pc:docMk/>
            <pc:sldMk cId="2603959312" sldId="272"/>
            <ac:spMk id="19" creationId="{78D411CE-EBE8-7902-DC68-CA6DB1EADDDA}"/>
          </ac:spMkLst>
        </pc:spChg>
        <pc:spChg chg="add mod">
          <ac:chgData name="Lauren Kearney" userId="b4143d71-0b4c-487b-ad54-94c3c8f1ceb9" providerId="ADAL" clId="{8EB0E4D9-F9B5-41BC-9326-796A9D64A635}" dt="2023-11-02T15:41:34.515" v="411" actId="1076"/>
          <ac:spMkLst>
            <pc:docMk/>
            <pc:sldMk cId="2603959312" sldId="272"/>
            <ac:spMk id="22" creationId="{162F05F9-2B83-ECD8-994C-3540AFEE2556}"/>
          </ac:spMkLst>
        </pc:spChg>
        <pc:spChg chg="add mod">
          <ac:chgData name="Lauren Kearney" userId="b4143d71-0b4c-487b-ad54-94c3c8f1ceb9" providerId="ADAL" clId="{8EB0E4D9-F9B5-41BC-9326-796A9D64A635}" dt="2023-11-02T15:41:37.739" v="413" actId="1076"/>
          <ac:spMkLst>
            <pc:docMk/>
            <pc:sldMk cId="2603959312" sldId="272"/>
            <ac:spMk id="25" creationId="{2F090453-F79D-20E7-2FF9-ECAE97C1A18F}"/>
          </ac:spMkLst>
        </pc:spChg>
        <pc:spChg chg="add mod">
          <ac:chgData name="Lauren Kearney" userId="b4143d71-0b4c-487b-ad54-94c3c8f1ceb9" providerId="ADAL" clId="{8EB0E4D9-F9B5-41BC-9326-796A9D64A635}" dt="2023-11-02T15:41:28.822" v="408" actId="20577"/>
          <ac:spMkLst>
            <pc:docMk/>
            <pc:sldMk cId="2603959312" sldId="272"/>
            <ac:spMk id="28" creationId="{691329B6-8B93-63BA-287D-6DFF6D57538C}"/>
          </ac:spMkLst>
        </pc:spChg>
        <pc:picChg chg="mod">
          <ac:chgData name="Lauren Kearney" userId="b4143d71-0b4c-487b-ad54-94c3c8f1ceb9" providerId="ADAL" clId="{8EB0E4D9-F9B5-41BC-9326-796A9D64A635}" dt="2023-12-19T13:35:39.018" v="2973" actId="34135"/>
          <ac:picMkLst>
            <pc:docMk/>
            <pc:sldMk cId="2603959312" sldId="272"/>
            <ac:picMk id="6" creationId="{77733A97-3835-CA5F-DAF1-6F00B85A7E58}"/>
          </ac:picMkLst>
        </pc:picChg>
        <pc:picChg chg="add mod">
          <ac:chgData name="Lauren Kearney" userId="b4143d71-0b4c-487b-ad54-94c3c8f1ceb9" providerId="ADAL" clId="{8EB0E4D9-F9B5-41BC-9326-796A9D64A635}" dt="2023-11-02T15:29:16.481" v="203" actId="1076"/>
          <ac:picMkLst>
            <pc:docMk/>
            <pc:sldMk cId="2603959312" sldId="272"/>
            <ac:picMk id="9" creationId="{5086A371-5EC1-6CBB-8BDA-0D97B0A6D060}"/>
          </ac:picMkLst>
        </pc:picChg>
        <pc:picChg chg="add mod">
          <ac:chgData name="Lauren Kearney" userId="b4143d71-0b4c-487b-ad54-94c3c8f1ceb9" providerId="ADAL" clId="{8EB0E4D9-F9B5-41BC-9326-796A9D64A635}" dt="2023-11-02T15:41:42.355" v="416" actId="1076"/>
          <ac:picMkLst>
            <pc:docMk/>
            <pc:sldMk cId="2603959312" sldId="272"/>
            <ac:picMk id="12" creationId="{37700BEE-0E04-EE62-2583-3B5C5C979840}"/>
          </ac:picMkLst>
        </pc:picChg>
        <pc:picChg chg="add mod">
          <ac:chgData name="Lauren Kearney" userId="b4143d71-0b4c-487b-ad54-94c3c8f1ceb9" providerId="ADAL" clId="{8EB0E4D9-F9B5-41BC-9326-796A9D64A635}" dt="2023-11-02T15:41:32.683" v="410" actId="1076"/>
          <ac:picMkLst>
            <pc:docMk/>
            <pc:sldMk cId="2603959312" sldId="272"/>
            <ac:picMk id="15" creationId="{5BB9BF0D-A02D-AC99-145A-14DBB331AAE6}"/>
          </ac:picMkLst>
        </pc:picChg>
        <pc:picChg chg="add mod">
          <ac:chgData name="Lauren Kearney" userId="b4143d71-0b4c-487b-ad54-94c3c8f1ceb9" providerId="ADAL" clId="{8EB0E4D9-F9B5-41BC-9326-796A9D64A635}" dt="2023-11-02T15:40:07.489" v="394" actId="1076"/>
          <ac:picMkLst>
            <pc:docMk/>
            <pc:sldMk cId="2603959312" sldId="272"/>
            <ac:picMk id="18" creationId="{D15733E2-6F21-AD11-E449-E72FF1A981D5}"/>
          </ac:picMkLst>
        </pc:picChg>
        <pc:picChg chg="add mod modCrop">
          <ac:chgData name="Lauren Kearney" userId="b4143d71-0b4c-487b-ad54-94c3c8f1ceb9" providerId="ADAL" clId="{8EB0E4D9-F9B5-41BC-9326-796A9D64A635}" dt="2023-11-02T15:41:35.747" v="412" actId="1076"/>
          <ac:picMkLst>
            <pc:docMk/>
            <pc:sldMk cId="2603959312" sldId="272"/>
            <ac:picMk id="21" creationId="{6852837C-CF7D-00AA-B40A-B754EC80A371}"/>
          </ac:picMkLst>
        </pc:picChg>
        <pc:picChg chg="add mod">
          <ac:chgData name="Lauren Kearney" userId="b4143d71-0b4c-487b-ad54-94c3c8f1ceb9" providerId="ADAL" clId="{8EB0E4D9-F9B5-41BC-9326-796A9D64A635}" dt="2023-11-02T15:41:39.251" v="414" actId="1076"/>
          <ac:picMkLst>
            <pc:docMk/>
            <pc:sldMk cId="2603959312" sldId="272"/>
            <ac:picMk id="24" creationId="{F858A2E9-2715-2D19-5026-AEC81E9E0793}"/>
          </ac:picMkLst>
        </pc:picChg>
        <pc:picChg chg="add mod">
          <ac:chgData name="Lauren Kearney" userId="b4143d71-0b4c-487b-ad54-94c3c8f1ceb9" providerId="ADAL" clId="{8EB0E4D9-F9B5-41BC-9326-796A9D64A635}" dt="2023-11-02T15:41:21.802" v="397" actId="1076"/>
          <ac:picMkLst>
            <pc:docMk/>
            <pc:sldMk cId="2603959312" sldId="272"/>
            <ac:picMk id="27" creationId="{3441A157-BFCD-8B17-DFC2-B759000B52A7}"/>
          </ac:picMkLst>
        </pc:picChg>
      </pc:sldChg>
      <pc:sldChg chg="modSp add mod">
        <pc:chgData name="Lauren Kearney" userId="b4143d71-0b4c-487b-ad54-94c3c8f1ceb9" providerId="ADAL" clId="{8EB0E4D9-F9B5-41BC-9326-796A9D64A635}" dt="2023-12-21T13:22:55.218" v="2994" actId="14100"/>
        <pc:sldMkLst>
          <pc:docMk/>
          <pc:sldMk cId="3454474462" sldId="273"/>
        </pc:sldMkLst>
        <pc:spChg chg="mod">
          <ac:chgData name="Lauren Kearney" userId="b4143d71-0b4c-487b-ad54-94c3c8f1ceb9" providerId="ADAL" clId="{8EB0E4D9-F9B5-41BC-9326-796A9D64A635}" dt="2023-12-21T13:22:55.218" v="2994" actId="14100"/>
          <ac:spMkLst>
            <pc:docMk/>
            <pc:sldMk cId="3454474462" sldId="273"/>
            <ac:spMk id="4" creationId="{E11F3ACE-A6B8-2A0B-BC58-BA3C946FB63C}"/>
          </ac:spMkLst>
        </pc:spChg>
      </pc:sldChg>
      <pc:sldChg chg="modSp add mod ord">
        <pc:chgData name="Lauren Kearney" userId="b4143d71-0b4c-487b-ad54-94c3c8f1ceb9" providerId="ADAL" clId="{8EB0E4D9-F9B5-41BC-9326-796A9D64A635}" dt="2023-12-21T13:22:45.802" v="2992" actId="14100"/>
        <pc:sldMkLst>
          <pc:docMk/>
          <pc:sldMk cId="1868394761" sldId="274"/>
        </pc:sldMkLst>
        <pc:spChg chg="mod">
          <ac:chgData name="Lauren Kearney" userId="b4143d71-0b4c-487b-ad54-94c3c8f1ceb9" providerId="ADAL" clId="{8EB0E4D9-F9B5-41BC-9326-796A9D64A635}" dt="2023-12-21T13:22:45.802" v="2992" actId="14100"/>
          <ac:spMkLst>
            <pc:docMk/>
            <pc:sldMk cId="1868394761" sldId="274"/>
            <ac:spMk id="4" creationId="{55951528-1FF9-3399-2988-49D52DA9B9DE}"/>
          </ac:spMkLst>
        </pc:spChg>
      </pc:sldChg>
      <pc:sldChg chg="modSp add mod">
        <pc:chgData name="Lauren Kearney" userId="b4143d71-0b4c-487b-ad54-94c3c8f1ceb9" providerId="ADAL" clId="{8EB0E4D9-F9B5-41BC-9326-796A9D64A635}" dt="2023-12-21T13:22:57.842" v="2995" actId="14100"/>
        <pc:sldMkLst>
          <pc:docMk/>
          <pc:sldMk cId="3848183171" sldId="275"/>
        </pc:sldMkLst>
        <pc:spChg chg="mod">
          <ac:chgData name="Lauren Kearney" userId="b4143d71-0b4c-487b-ad54-94c3c8f1ceb9" providerId="ADAL" clId="{8EB0E4D9-F9B5-41BC-9326-796A9D64A635}" dt="2023-12-21T13:22:57.842" v="2995" actId="14100"/>
          <ac:spMkLst>
            <pc:docMk/>
            <pc:sldMk cId="3848183171" sldId="275"/>
            <ac:spMk id="4" creationId="{5ED44B19-DEF5-BFB1-AE88-B74487DFC813}"/>
          </ac:spMkLst>
        </pc:spChg>
        <pc:spChg chg="mod">
          <ac:chgData name="Lauren Kearney" userId="b4143d71-0b4c-487b-ad54-94c3c8f1ceb9" providerId="ADAL" clId="{8EB0E4D9-F9B5-41BC-9326-796A9D64A635}" dt="2023-12-19T13:34:59.017" v="2961" actId="14100"/>
          <ac:spMkLst>
            <pc:docMk/>
            <pc:sldMk cId="3848183171" sldId="275"/>
            <ac:spMk id="14" creationId="{449BE77A-99B9-60AD-931D-B59F923867E3}"/>
          </ac:spMkLst>
        </pc:spChg>
        <pc:picChg chg="mod">
          <ac:chgData name="Lauren Kearney" userId="b4143d71-0b4c-487b-ad54-94c3c8f1ceb9" providerId="ADAL" clId="{8EB0E4D9-F9B5-41BC-9326-796A9D64A635}" dt="2023-12-19T13:35:07.330" v="2964" actId="34135"/>
          <ac:picMkLst>
            <pc:docMk/>
            <pc:sldMk cId="3848183171" sldId="275"/>
            <ac:picMk id="7" creationId="{E1696E4F-557B-882B-89ED-83B8B9480D7F}"/>
          </ac:picMkLst>
        </pc:picChg>
      </pc:sldChg>
      <pc:sldChg chg="delSp modSp add mod">
        <pc:chgData name="Lauren Kearney" userId="b4143d71-0b4c-487b-ad54-94c3c8f1ceb9" providerId="ADAL" clId="{8EB0E4D9-F9B5-41BC-9326-796A9D64A635}" dt="2023-12-21T13:23:00.754" v="2996" actId="14100"/>
        <pc:sldMkLst>
          <pc:docMk/>
          <pc:sldMk cId="3784645099" sldId="276"/>
        </pc:sldMkLst>
        <pc:spChg chg="mod">
          <ac:chgData name="Lauren Kearney" userId="b4143d71-0b4c-487b-ad54-94c3c8f1ceb9" providerId="ADAL" clId="{8EB0E4D9-F9B5-41BC-9326-796A9D64A635}" dt="2023-12-21T13:23:00.754" v="2996" actId="14100"/>
          <ac:spMkLst>
            <pc:docMk/>
            <pc:sldMk cId="3784645099" sldId="276"/>
            <ac:spMk id="4" creationId="{5ED44B19-DEF5-BFB1-AE88-B74487DFC813}"/>
          </ac:spMkLst>
        </pc:spChg>
        <pc:picChg chg="del mod">
          <ac:chgData name="Lauren Kearney" userId="b4143d71-0b4c-487b-ad54-94c3c8f1ceb9" providerId="ADAL" clId="{8EB0E4D9-F9B5-41BC-9326-796A9D64A635}" dt="2023-11-02T09:22:05.008" v="5" actId="478"/>
          <ac:picMkLst>
            <pc:docMk/>
            <pc:sldMk cId="3784645099" sldId="276"/>
            <ac:picMk id="7" creationId="{6069E813-56D7-FC21-12C4-9BCB72EE0DCD}"/>
          </ac:picMkLst>
        </pc:picChg>
        <pc:picChg chg="mod">
          <ac:chgData name="Lauren Kearney" userId="b4143d71-0b4c-487b-ad54-94c3c8f1ceb9" providerId="ADAL" clId="{8EB0E4D9-F9B5-41BC-9326-796A9D64A635}" dt="2023-12-19T13:35:16.394" v="2967" actId="34135"/>
          <ac:picMkLst>
            <pc:docMk/>
            <pc:sldMk cId="3784645099" sldId="276"/>
            <ac:picMk id="7" creationId="{9BEE5732-B2A1-2D95-389B-5B15F57D031B}"/>
          </ac:picMkLst>
        </pc:picChg>
      </pc:sldChg>
      <pc:sldChg chg="modSp add mod">
        <pc:chgData name="Lauren Kearney" userId="b4143d71-0b4c-487b-ad54-94c3c8f1ceb9" providerId="ADAL" clId="{8EB0E4D9-F9B5-41BC-9326-796A9D64A635}" dt="2023-12-21T13:23:04.754" v="2997" actId="14100"/>
        <pc:sldMkLst>
          <pc:docMk/>
          <pc:sldMk cId="731632218" sldId="277"/>
        </pc:sldMkLst>
        <pc:spChg chg="mod">
          <ac:chgData name="Lauren Kearney" userId="b4143d71-0b4c-487b-ad54-94c3c8f1ceb9" providerId="ADAL" clId="{8EB0E4D9-F9B5-41BC-9326-796A9D64A635}" dt="2023-12-21T13:23:04.754" v="2997" actId="14100"/>
          <ac:spMkLst>
            <pc:docMk/>
            <pc:sldMk cId="731632218" sldId="277"/>
            <ac:spMk id="4" creationId="{5ED44B19-DEF5-BFB1-AE88-B74487DFC813}"/>
          </ac:spMkLst>
        </pc:spChg>
        <pc:graphicFrameChg chg="mod modGraphic">
          <ac:chgData name="Lauren Kearney" userId="b4143d71-0b4c-487b-ad54-94c3c8f1ceb9" providerId="ADAL" clId="{8EB0E4D9-F9B5-41BC-9326-796A9D64A635}" dt="2023-11-02T11:53:52.533" v="124" actId="20577"/>
          <ac:graphicFrameMkLst>
            <pc:docMk/>
            <pc:sldMk cId="731632218" sldId="277"/>
            <ac:graphicFrameMk id="6" creationId="{C88E5D41-C877-BC7E-F062-F72EAF879A21}"/>
          </ac:graphicFrameMkLst>
        </pc:graphicFrameChg>
        <pc:picChg chg="mod">
          <ac:chgData name="Lauren Kearney" userId="b4143d71-0b4c-487b-ad54-94c3c8f1ceb9" providerId="ADAL" clId="{8EB0E4D9-F9B5-41BC-9326-796A9D64A635}" dt="2023-12-19T13:35:24.666" v="2970" actId="34135"/>
          <ac:picMkLst>
            <pc:docMk/>
            <pc:sldMk cId="731632218" sldId="277"/>
            <ac:picMk id="7" creationId="{CA60E92A-6772-5E09-9988-10E67800E116}"/>
          </ac:picMkLst>
        </pc:picChg>
      </pc:sldChg>
      <pc:sldChg chg="addSp delSp modSp add mod delAnim modAnim">
        <pc:chgData name="Lauren Kearney" userId="b4143d71-0b4c-487b-ad54-94c3c8f1ceb9" providerId="ADAL" clId="{8EB0E4D9-F9B5-41BC-9326-796A9D64A635}" dt="2023-12-21T13:23:14.091" v="2999" actId="14100"/>
        <pc:sldMkLst>
          <pc:docMk/>
          <pc:sldMk cId="4291384707" sldId="278"/>
        </pc:sldMkLst>
        <pc:spChg chg="mod">
          <ac:chgData name="Lauren Kearney" userId="b4143d71-0b4c-487b-ad54-94c3c8f1ceb9" providerId="ADAL" clId="{8EB0E4D9-F9B5-41BC-9326-796A9D64A635}" dt="2023-11-06T10:22:26.807" v="754" actId="404"/>
          <ac:spMkLst>
            <pc:docMk/>
            <pc:sldMk cId="4291384707" sldId="278"/>
            <ac:spMk id="2" creationId="{6ADBF81F-7EB3-F0EA-DA70-7F06C13EA54F}"/>
          </ac:spMkLst>
        </pc:spChg>
        <pc:spChg chg="mod">
          <ac:chgData name="Lauren Kearney" userId="b4143d71-0b4c-487b-ad54-94c3c8f1ceb9" providerId="ADAL" clId="{8EB0E4D9-F9B5-41BC-9326-796A9D64A635}" dt="2023-12-21T13:23:14.091" v="2999" actId="14100"/>
          <ac:spMkLst>
            <pc:docMk/>
            <pc:sldMk cId="4291384707" sldId="278"/>
            <ac:spMk id="4" creationId="{305F02DD-BDDE-DACD-C74E-10CB67ED0EB6}"/>
          </ac:spMkLst>
        </pc:spChg>
        <pc:spChg chg="mod">
          <ac:chgData name="Lauren Kearney" userId="b4143d71-0b4c-487b-ad54-94c3c8f1ceb9" providerId="ADAL" clId="{8EB0E4D9-F9B5-41BC-9326-796A9D64A635}" dt="2023-11-06T10:31:08.237" v="1019" actId="207"/>
          <ac:spMkLst>
            <pc:docMk/>
            <pc:sldMk cId="4291384707" sldId="278"/>
            <ac:spMk id="7" creationId="{DCC08023-1C65-056C-0E56-958BE980B1E5}"/>
          </ac:spMkLst>
        </pc:spChg>
        <pc:spChg chg="mod">
          <ac:chgData name="Lauren Kearney" userId="b4143d71-0b4c-487b-ad54-94c3c8f1ceb9" providerId="ADAL" clId="{8EB0E4D9-F9B5-41BC-9326-796A9D64A635}" dt="2023-11-06T10:23:18.551" v="927" actId="1076"/>
          <ac:spMkLst>
            <pc:docMk/>
            <pc:sldMk cId="4291384707" sldId="278"/>
            <ac:spMk id="10" creationId="{DE7B27B1-17C9-C41D-6D9A-74A3DD92BF7F}"/>
          </ac:spMkLst>
        </pc:spChg>
        <pc:spChg chg="mod">
          <ac:chgData name="Lauren Kearney" userId="b4143d71-0b4c-487b-ad54-94c3c8f1ceb9" providerId="ADAL" clId="{8EB0E4D9-F9B5-41BC-9326-796A9D64A635}" dt="2023-11-06T10:30:25.730" v="1005" actId="1076"/>
          <ac:spMkLst>
            <pc:docMk/>
            <pc:sldMk cId="4291384707" sldId="278"/>
            <ac:spMk id="13" creationId="{B7686114-C59D-2297-C331-DC45B0B3121B}"/>
          </ac:spMkLst>
        </pc:spChg>
        <pc:spChg chg="mod">
          <ac:chgData name="Lauren Kearney" userId="b4143d71-0b4c-487b-ad54-94c3c8f1ceb9" providerId="ADAL" clId="{8EB0E4D9-F9B5-41BC-9326-796A9D64A635}" dt="2023-11-06T10:30:23.449" v="1004" actId="1076"/>
          <ac:spMkLst>
            <pc:docMk/>
            <pc:sldMk cId="4291384707" sldId="278"/>
            <ac:spMk id="16" creationId="{DBFDE470-6CBA-FF71-F632-E566A5732BBE}"/>
          </ac:spMkLst>
        </pc:spChg>
        <pc:spChg chg="mod">
          <ac:chgData name="Lauren Kearney" userId="b4143d71-0b4c-487b-ad54-94c3c8f1ceb9" providerId="ADAL" clId="{8EB0E4D9-F9B5-41BC-9326-796A9D64A635}" dt="2023-12-19T13:35:54.427" v="2978" actId="1076"/>
          <ac:spMkLst>
            <pc:docMk/>
            <pc:sldMk cId="4291384707" sldId="278"/>
            <ac:spMk id="19" creationId="{78D411CE-EBE8-7902-DC68-CA6DB1EADDDA}"/>
          </ac:spMkLst>
        </pc:spChg>
        <pc:spChg chg="mod">
          <ac:chgData name="Lauren Kearney" userId="b4143d71-0b4c-487b-ad54-94c3c8f1ceb9" providerId="ADAL" clId="{8EB0E4D9-F9B5-41BC-9326-796A9D64A635}" dt="2023-11-06T10:30:29.986" v="1007" actId="1076"/>
          <ac:spMkLst>
            <pc:docMk/>
            <pc:sldMk cId="4291384707" sldId="278"/>
            <ac:spMk id="22" creationId="{162F05F9-2B83-ECD8-994C-3540AFEE2556}"/>
          </ac:spMkLst>
        </pc:spChg>
        <pc:spChg chg="mod">
          <ac:chgData name="Lauren Kearney" userId="b4143d71-0b4c-487b-ad54-94c3c8f1ceb9" providerId="ADAL" clId="{8EB0E4D9-F9B5-41BC-9326-796A9D64A635}" dt="2023-11-06T10:30:32.090" v="1008" actId="1076"/>
          <ac:spMkLst>
            <pc:docMk/>
            <pc:sldMk cId="4291384707" sldId="278"/>
            <ac:spMk id="25" creationId="{2F090453-F79D-20E7-2FF9-ECAE97C1A18F}"/>
          </ac:spMkLst>
        </pc:spChg>
        <pc:spChg chg="mod">
          <ac:chgData name="Lauren Kearney" userId="b4143d71-0b4c-487b-ad54-94c3c8f1ceb9" providerId="ADAL" clId="{8EB0E4D9-F9B5-41BC-9326-796A9D64A635}" dt="2023-12-19T13:35:57.115" v="2979" actId="1076"/>
          <ac:spMkLst>
            <pc:docMk/>
            <pc:sldMk cId="4291384707" sldId="278"/>
            <ac:spMk id="28" creationId="{691329B6-8B93-63BA-287D-6DFF6D57538C}"/>
          </ac:spMkLst>
        </pc:spChg>
        <pc:spChg chg="add mod">
          <ac:chgData name="Lauren Kearney" userId="b4143d71-0b4c-487b-ad54-94c3c8f1ceb9" providerId="ADAL" clId="{8EB0E4D9-F9B5-41BC-9326-796A9D64A635}" dt="2023-11-06T10:30:52.986" v="1014" actId="207"/>
          <ac:spMkLst>
            <pc:docMk/>
            <pc:sldMk cId="4291384707" sldId="278"/>
            <ac:spMk id="38" creationId="{6F13C1B9-7CA1-27B6-B86F-EBB2FD0EC727}"/>
          </ac:spMkLst>
        </pc:spChg>
        <pc:spChg chg="add mod">
          <ac:chgData name="Lauren Kearney" userId="b4143d71-0b4c-487b-ad54-94c3c8f1ceb9" providerId="ADAL" clId="{8EB0E4D9-F9B5-41BC-9326-796A9D64A635}" dt="2023-11-06T10:31:03.274" v="1017" actId="207"/>
          <ac:spMkLst>
            <pc:docMk/>
            <pc:sldMk cId="4291384707" sldId="278"/>
            <ac:spMk id="40" creationId="{BFF5CE5E-541B-47DA-1811-904AB6AA6A18}"/>
          </ac:spMkLst>
        </pc:spChg>
        <pc:spChg chg="add mod">
          <ac:chgData name="Lauren Kearney" userId="b4143d71-0b4c-487b-ad54-94c3c8f1ceb9" providerId="ADAL" clId="{8EB0E4D9-F9B5-41BC-9326-796A9D64A635}" dt="2023-11-06T10:32:47.422" v="1026" actId="14100"/>
          <ac:spMkLst>
            <pc:docMk/>
            <pc:sldMk cId="4291384707" sldId="278"/>
            <ac:spMk id="42" creationId="{5EBC6460-7C05-4E2F-2D14-8D1C4AB693C2}"/>
          </ac:spMkLst>
        </pc:spChg>
        <pc:spChg chg="add mod">
          <ac:chgData name="Lauren Kearney" userId="b4143d71-0b4c-487b-ad54-94c3c8f1ceb9" providerId="ADAL" clId="{8EB0E4D9-F9B5-41BC-9326-796A9D64A635}" dt="2023-11-06T10:32:12.013" v="1025" actId="14100"/>
          <ac:spMkLst>
            <pc:docMk/>
            <pc:sldMk cId="4291384707" sldId="278"/>
            <ac:spMk id="44" creationId="{5948B038-CC16-484F-78D8-F583CA34BA56}"/>
          </ac:spMkLst>
        </pc:spChg>
        <pc:spChg chg="add mod">
          <ac:chgData name="Lauren Kearney" userId="b4143d71-0b4c-487b-ad54-94c3c8f1ceb9" providerId="ADAL" clId="{8EB0E4D9-F9B5-41BC-9326-796A9D64A635}" dt="2023-11-06T10:30:55.781" v="1015" actId="207"/>
          <ac:spMkLst>
            <pc:docMk/>
            <pc:sldMk cId="4291384707" sldId="278"/>
            <ac:spMk id="46" creationId="{1C6E8EEA-37BD-74F7-5CAE-F9D5FDBFB8ED}"/>
          </ac:spMkLst>
        </pc:spChg>
        <pc:spChg chg="add del">
          <ac:chgData name="Lauren Kearney" userId="b4143d71-0b4c-487b-ad54-94c3c8f1ceb9" providerId="ADAL" clId="{8EB0E4D9-F9B5-41BC-9326-796A9D64A635}" dt="2023-11-06T10:29:09.532" v="981" actId="22"/>
          <ac:spMkLst>
            <pc:docMk/>
            <pc:sldMk cId="4291384707" sldId="278"/>
            <ac:spMk id="48" creationId="{087B0E10-04E0-2393-9250-DF3C5169CACB}"/>
          </ac:spMkLst>
        </pc:spChg>
        <pc:spChg chg="add mod">
          <ac:chgData name="Lauren Kearney" userId="b4143d71-0b4c-487b-ad54-94c3c8f1ceb9" providerId="ADAL" clId="{8EB0E4D9-F9B5-41BC-9326-796A9D64A635}" dt="2023-12-19T13:35:51.651" v="2977" actId="1076"/>
          <ac:spMkLst>
            <pc:docMk/>
            <pc:sldMk cId="4291384707" sldId="278"/>
            <ac:spMk id="50" creationId="{49D29A94-192E-5F44-4458-9931FE424197}"/>
          </ac:spMkLst>
        </pc:spChg>
        <pc:spChg chg="add mod">
          <ac:chgData name="Lauren Kearney" userId="b4143d71-0b4c-487b-ad54-94c3c8f1ceb9" providerId="ADAL" clId="{8EB0E4D9-F9B5-41BC-9326-796A9D64A635}" dt="2023-11-06T10:31:24.030" v="1022" actId="207"/>
          <ac:spMkLst>
            <pc:docMk/>
            <pc:sldMk cId="4291384707" sldId="278"/>
            <ac:spMk id="52" creationId="{474DC609-7C0D-40EA-2281-93DD77B62C36}"/>
          </ac:spMkLst>
        </pc:spChg>
        <pc:spChg chg="mod">
          <ac:chgData name="Lauren Kearney" userId="b4143d71-0b4c-487b-ad54-94c3c8f1ceb9" providerId="ADAL" clId="{8EB0E4D9-F9B5-41BC-9326-796A9D64A635}" dt="2023-11-06T10:40:38.403" v="1201" actId="404"/>
          <ac:spMkLst>
            <pc:docMk/>
            <pc:sldMk cId="4291384707" sldId="278"/>
            <ac:spMk id="55" creationId="{071AD5F6-FCA2-0716-C7F2-B3E59E3DD571}"/>
          </ac:spMkLst>
        </pc:spChg>
        <pc:spChg chg="add del mod">
          <ac:chgData name="Lauren Kearney" userId="b4143d71-0b4c-487b-ad54-94c3c8f1ceb9" providerId="ADAL" clId="{8EB0E4D9-F9B5-41BC-9326-796A9D64A635}" dt="2023-11-06T10:52:15.044" v="1211" actId="21"/>
          <ac:spMkLst>
            <pc:docMk/>
            <pc:sldMk cId="4291384707" sldId="278"/>
            <ac:spMk id="56" creationId="{ECE23078-8E7F-1953-B82B-02A34E7425B9}"/>
          </ac:spMkLst>
        </pc:spChg>
        <pc:grpChg chg="add mod">
          <ac:chgData name="Lauren Kearney" userId="b4143d71-0b4c-487b-ad54-94c3c8f1ceb9" providerId="ADAL" clId="{8EB0E4D9-F9B5-41BC-9326-796A9D64A635}" dt="2023-11-06T10:40:45.474" v="1204" actId="1076"/>
          <ac:grpSpMkLst>
            <pc:docMk/>
            <pc:sldMk cId="4291384707" sldId="278"/>
            <ac:grpSpMk id="53" creationId="{AF4204B9-E056-2777-0F0A-3164C7D3472A}"/>
          </ac:grpSpMkLst>
        </pc:grpChg>
        <pc:picChg chg="mod">
          <ac:chgData name="Lauren Kearney" userId="b4143d71-0b4c-487b-ad54-94c3c8f1ceb9" providerId="ADAL" clId="{8EB0E4D9-F9B5-41BC-9326-796A9D64A635}" dt="2023-12-19T13:35:45.755" v="2976" actId="34135"/>
          <ac:picMkLst>
            <pc:docMk/>
            <pc:sldMk cId="4291384707" sldId="278"/>
            <ac:picMk id="6" creationId="{20A0E936-E3F6-8626-1CAD-0A99430703AD}"/>
          </ac:picMkLst>
        </pc:picChg>
        <pc:picChg chg="add del mod">
          <ac:chgData name="Lauren Kearney" userId="b4143d71-0b4c-487b-ad54-94c3c8f1ceb9" providerId="ADAL" clId="{8EB0E4D9-F9B5-41BC-9326-796A9D64A635}" dt="2023-11-06T10:18:47.822" v="638" actId="478"/>
          <ac:picMkLst>
            <pc:docMk/>
            <pc:sldMk cId="4291384707" sldId="278"/>
            <ac:picMk id="6" creationId="{5DAD0D4C-194D-3D74-C6FB-74C9A2BBB1D6}"/>
          </ac:picMkLst>
        </pc:picChg>
        <pc:picChg chg="add del mod">
          <ac:chgData name="Lauren Kearney" userId="b4143d71-0b4c-487b-ad54-94c3c8f1ceb9" providerId="ADAL" clId="{8EB0E4D9-F9B5-41BC-9326-796A9D64A635}" dt="2023-11-06T10:18:47.822" v="638" actId="478"/>
          <ac:picMkLst>
            <pc:docMk/>
            <pc:sldMk cId="4291384707" sldId="278"/>
            <ac:picMk id="8" creationId="{5F5134AF-CD88-EE00-6AD9-1F41DE3BAF65}"/>
          </ac:picMkLst>
        </pc:picChg>
        <pc:picChg chg="del">
          <ac:chgData name="Lauren Kearney" userId="b4143d71-0b4c-487b-ad54-94c3c8f1ceb9" providerId="ADAL" clId="{8EB0E4D9-F9B5-41BC-9326-796A9D64A635}" dt="2023-11-06T10:18:58.542" v="644" actId="478"/>
          <ac:picMkLst>
            <pc:docMk/>
            <pc:sldMk cId="4291384707" sldId="278"/>
            <ac:picMk id="9" creationId="{5086A371-5EC1-6CBB-8BDA-0D97B0A6D060}"/>
          </ac:picMkLst>
        </pc:picChg>
        <pc:picChg chg="add del mod">
          <ac:chgData name="Lauren Kearney" userId="b4143d71-0b4c-487b-ad54-94c3c8f1ceb9" providerId="ADAL" clId="{8EB0E4D9-F9B5-41BC-9326-796A9D64A635}" dt="2023-11-06T10:18:47.822" v="638" actId="478"/>
          <ac:picMkLst>
            <pc:docMk/>
            <pc:sldMk cId="4291384707" sldId="278"/>
            <ac:picMk id="11" creationId="{AA3F9682-7877-EB3D-268F-55BA98B2ABD1}"/>
          </ac:picMkLst>
        </pc:picChg>
        <pc:picChg chg="del">
          <ac:chgData name="Lauren Kearney" userId="b4143d71-0b4c-487b-ad54-94c3c8f1ceb9" providerId="ADAL" clId="{8EB0E4D9-F9B5-41BC-9326-796A9D64A635}" dt="2023-11-06T10:18:47.822" v="638" actId="478"/>
          <ac:picMkLst>
            <pc:docMk/>
            <pc:sldMk cId="4291384707" sldId="278"/>
            <ac:picMk id="12" creationId="{37700BEE-0E04-EE62-2583-3B5C5C979840}"/>
          </ac:picMkLst>
        </pc:picChg>
        <pc:picChg chg="add del mod">
          <ac:chgData name="Lauren Kearney" userId="b4143d71-0b4c-487b-ad54-94c3c8f1ceb9" providerId="ADAL" clId="{8EB0E4D9-F9B5-41BC-9326-796A9D64A635}" dt="2023-11-06T10:18:47.822" v="638" actId="478"/>
          <ac:picMkLst>
            <pc:docMk/>
            <pc:sldMk cId="4291384707" sldId="278"/>
            <ac:picMk id="14" creationId="{5D672600-A6B0-4F82-1A6F-07D368B73F5E}"/>
          </ac:picMkLst>
        </pc:picChg>
        <pc:picChg chg="del">
          <ac:chgData name="Lauren Kearney" userId="b4143d71-0b4c-487b-ad54-94c3c8f1ceb9" providerId="ADAL" clId="{8EB0E4D9-F9B5-41BC-9326-796A9D64A635}" dt="2023-11-06T10:18:58.542" v="644" actId="478"/>
          <ac:picMkLst>
            <pc:docMk/>
            <pc:sldMk cId="4291384707" sldId="278"/>
            <ac:picMk id="15" creationId="{5BB9BF0D-A02D-AC99-145A-14DBB331AAE6}"/>
          </ac:picMkLst>
        </pc:picChg>
        <pc:picChg chg="add del mod">
          <ac:chgData name="Lauren Kearney" userId="b4143d71-0b4c-487b-ad54-94c3c8f1ceb9" providerId="ADAL" clId="{8EB0E4D9-F9B5-41BC-9326-796A9D64A635}" dt="2023-11-06T10:18:47.822" v="638" actId="478"/>
          <ac:picMkLst>
            <pc:docMk/>
            <pc:sldMk cId="4291384707" sldId="278"/>
            <ac:picMk id="17" creationId="{79B3D00D-85DA-6D4A-0126-09B7BE77DF44}"/>
          </ac:picMkLst>
        </pc:picChg>
        <pc:picChg chg="del">
          <ac:chgData name="Lauren Kearney" userId="b4143d71-0b4c-487b-ad54-94c3c8f1ceb9" providerId="ADAL" clId="{8EB0E4D9-F9B5-41BC-9326-796A9D64A635}" dt="2023-11-06T10:18:58.542" v="644" actId="478"/>
          <ac:picMkLst>
            <pc:docMk/>
            <pc:sldMk cId="4291384707" sldId="278"/>
            <ac:picMk id="18" creationId="{D15733E2-6F21-AD11-E449-E72FF1A981D5}"/>
          </ac:picMkLst>
        </pc:picChg>
        <pc:picChg chg="add del mod">
          <ac:chgData name="Lauren Kearney" userId="b4143d71-0b4c-487b-ad54-94c3c8f1ceb9" providerId="ADAL" clId="{8EB0E4D9-F9B5-41BC-9326-796A9D64A635}" dt="2023-11-06T10:18:58.542" v="644" actId="478"/>
          <ac:picMkLst>
            <pc:docMk/>
            <pc:sldMk cId="4291384707" sldId="278"/>
            <ac:picMk id="20" creationId="{B4ECB15D-DC77-F410-F38C-61DBD574D6D1}"/>
          </ac:picMkLst>
        </pc:picChg>
        <pc:picChg chg="del">
          <ac:chgData name="Lauren Kearney" userId="b4143d71-0b4c-487b-ad54-94c3c8f1ceb9" providerId="ADAL" clId="{8EB0E4D9-F9B5-41BC-9326-796A9D64A635}" dt="2023-11-06T10:19:00.970" v="646" actId="478"/>
          <ac:picMkLst>
            <pc:docMk/>
            <pc:sldMk cId="4291384707" sldId="278"/>
            <ac:picMk id="21" creationId="{6852837C-CF7D-00AA-B40A-B754EC80A371}"/>
          </ac:picMkLst>
        </pc:picChg>
        <pc:picChg chg="add del mod">
          <ac:chgData name="Lauren Kearney" userId="b4143d71-0b4c-487b-ad54-94c3c8f1ceb9" providerId="ADAL" clId="{8EB0E4D9-F9B5-41BC-9326-796A9D64A635}" dt="2023-11-06T10:18:58.542" v="644" actId="478"/>
          <ac:picMkLst>
            <pc:docMk/>
            <pc:sldMk cId="4291384707" sldId="278"/>
            <ac:picMk id="23" creationId="{864A059F-A4F1-B658-4A4E-8A408D7FAB3C}"/>
          </ac:picMkLst>
        </pc:picChg>
        <pc:picChg chg="del">
          <ac:chgData name="Lauren Kearney" userId="b4143d71-0b4c-487b-ad54-94c3c8f1ceb9" providerId="ADAL" clId="{8EB0E4D9-F9B5-41BC-9326-796A9D64A635}" dt="2023-11-06T10:18:47.822" v="638" actId="478"/>
          <ac:picMkLst>
            <pc:docMk/>
            <pc:sldMk cId="4291384707" sldId="278"/>
            <ac:picMk id="24" creationId="{F858A2E9-2715-2D19-5026-AEC81E9E0793}"/>
          </ac:picMkLst>
        </pc:picChg>
        <pc:picChg chg="add del mod">
          <ac:chgData name="Lauren Kearney" userId="b4143d71-0b4c-487b-ad54-94c3c8f1ceb9" providerId="ADAL" clId="{8EB0E4D9-F9B5-41BC-9326-796A9D64A635}" dt="2023-11-06T10:18:52.772" v="641" actId="478"/>
          <ac:picMkLst>
            <pc:docMk/>
            <pc:sldMk cId="4291384707" sldId="278"/>
            <ac:picMk id="26" creationId="{94C5C110-9E3B-13F4-3FDC-D823A34E5B68}"/>
          </ac:picMkLst>
        </pc:picChg>
        <pc:picChg chg="del">
          <ac:chgData name="Lauren Kearney" userId="b4143d71-0b4c-487b-ad54-94c3c8f1ceb9" providerId="ADAL" clId="{8EB0E4D9-F9B5-41BC-9326-796A9D64A635}" dt="2023-11-06T10:19:00.201" v="645" actId="478"/>
          <ac:picMkLst>
            <pc:docMk/>
            <pc:sldMk cId="4291384707" sldId="278"/>
            <ac:picMk id="27" creationId="{3441A157-BFCD-8B17-DFC2-B759000B52A7}"/>
          </ac:picMkLst>
        </pc:picChg>
        <pc:picChg chg="add del mod">
          <ac:chgData name="Lauren Kearney" userId="b4143d71-0b4c-487b-ad54-94c3c8f1ceb9" providerId="ADAL" clId="{8EB0E4D9-F9B5-41BC-9326-796A9D64A635}" dt="2023-11-06T10:18:52.772" v="641" actId="478"/>
          <ac:picMkLst>
            <pc:docMk/>
            <pc:sldMk cId="4291384707" sldId="278"/>
            <ac:picMk id="29" creationId="{26638905-2326-F6CF-3B3B-C86B059B2927}"/>
          </ac:picMkLst>
        </pc:picChg>
        <pc:picChg chg="add del mod">
          <ac:chgData name="Lauren Kearney" userId="b4143d71-0b4c-487b-ad54-94c3c8f1ceb9" providerId="ADAL" clId="{8EB0E4D9-F9B5-41BC-9326-796A9D64A635}" dt="2023-11-06T10:18:52.772" v="641" actId="478"/>
          <ac:picMkLst>
            <pc:docMk/>
            <pc:sldMk cId="4291384707" sldId="278"/>
            <ac:picMk id="30" creationId="{1448BE4B-C9F6-FF30-40DD-E7A94BFB11B7}"/>
          </ac:picMkLst>
        </pc:picChg>
        <pc:picChg chg="add del mod">
          <ac:chgData name="Lauren Kearney" userId="b4143d71-0b4c-487b-ad54-94c3c8f1ceb9" providerId="ADAL" clId="{8EB0E4D9-F9B5-41BC-9326-796A9D64A635}" dt="2023-11-06T10:18:52.772" v="641" actId="478"/>
          <ac:picMkLst>
            <pc:docMk/>
            <pc:sldMk cId="4291384707" sldId="278"/>
            <ac:picMk id="31" creationId="{78283D58-5818-DB8F-25AE-75AFC63F43F5}"/>
          </ac:picMkLst>
        </pc:picChg>
        <pc:picChg chg="add del mod">
          <ac:chgData name="Lauren Kearney" userId="b4143d71-0b4c-487b-ad54-94c3c8f1ceb9" providerId="ADAL" clId="{8EB0E4D9-F9B5-41BC-9326-796A9D64A635}" dt="2023-11-06T10:18:52.772" v="641" actId="478"/>
          <ac:picMkLst>
            <pc:docMk/>
            <pc:sldMk cId="4291384707" sldId="278"/>
            <ac:picMk id="32" creationId="{EA99BC04-4AF2-6322-A9D5-072B98BC0CDC}"/>
          </ac:picMkLst>
        </pc:picChg>
        <pc:picChg chg="add mod">
          <ac:chgData name="Lauren Kearney" userId="b4143d71-0b4c-487b-ad54-94c3c8f1ceb9" providerId="ADAL" clId="{8EB0E4D9-F9B5-41BC-9326-796A9D64A635}" dt="2023-11-06T10:18:56.871" v="643" actId="571"/>
          <ac:picMkLst>
            <pc:docMk/>
            <pc:sldMk cId="4291384707" sldId="278"/>
            <ac:picMk id="33" creationId="{7F8F1352-D541-9CF9-F187-A30463DE4AF3}"/>
          </ac:picMkLst>
        </pc:picChg>
        <pc:picChg chg="add mod">
          <ac:chgData name="Lauren Kearney" userId="b4143d71-0b4c-487b-ad54-94c3c8f1ceb9" providerId="ADAL" clId="{8EB0E4D9-F9B5-41BC-9326-796A9D64A635}" dt="2023-11-06T10:18:56.871" v="643" actId="571"/>
          <ac:picMkLst>
            <pc:docMk/>
            <pc:sldMk cId="4291384707" sldId="278"/>
            <ac:picMk id="34" creationId="{3410EDB1-60F7-DA78-3148-49E774140A38}"/>
          </ac:picMkLst>
        </pc:picChg>
        <pc:picChg chg="add mod">
          <ac:chgData name="Lauren Kearney" userId="b4143d71-0b4c-487b-ad54-94c3c8f1ceb9" providerId="ADAL" clId="{8EB0E4D9-F9B5-41BC-9326-796A9D64A635}" dt="2023-11-06T10:18:56.871" v="643" actId="571"/>
          <ac:picMkLst>
            <pc:docMk/>
            <pc:sldMk cId="4291384707" sldId="278"/>
            <ac:picMk id="35" creationId="{256510A9-7952-0ED9-68CA-9178BC601DE0}"/>
          </ac:picMkLst>
        </pc:picChg>
        <pc:picChg chg="add mod">
          <ac:chgData name="Lauren Kearney" userId="b4143d71-0b4c-487b-ad54-94c3c8f1ceb9" providerId="ADAL" clId="{8EB0E4D9-F9B5-41BC-9326-796A9D64A635}" dt="2023-11-06T10:40:47.194" v="1205" actId="1076"/>
          <ac:picMkLst>
            <pc:docMk/>
            <pc:sldMk cId="4291384707" sldId="278"/>
            <ac:picMk id="36" creationId="{EDD53DCA-0ABD-6252-7B83-595BF3B2D76A}"/>
          </ac:picMkLst>
        </pc:picChg>
        <pc:picChg chg="mod">
          <ac:chgData name="Lauren Kearney" userId="b4143d71-0b4c-487b-ad54-94c3c8f1ceb9" providerId="ADAL" clId="{8EB0E4D9-F9B5-41BC-9326-796A9D64A635}" dt="2023-11-06T10:39:41.567" v="1034"/>
          <ac:picMkLst>
            <pc:docMk/>
            <pc:sldMk cId="4291384707" sldId="278"/>
            <ac:picMk id="54" creationId="{A86FC02A-D689-620D-2E82-0D54EB41DD02}"/>
          </ac:picMkLst>
        </pc:picChg>
      </pc:sldChg>
      <pc:sldChg chg="addSp delSp modSp new mod modAnim">
        <pc:chgData name="Lauren Kearney" userId="b4143d71-0b4c-487b-ad54-94c3c8f1ceb9" providerId="ADAL" clId="{8EB0E4D9-F9B5-41BC-9326-796A9D64A635}" dt="2023-12-21T13:23:18.635" v="3000" actId="14100"/>
        <pc:sldMkLst>
          <pc:docMk/>
          <pc:sldMk cId="880319088" sldId="279"/>
        </pc:sldMkLst>
        <pc:spChg chg="mod">
          <ac:chgData name="Lauren Kearney" userId="b4143d71-0b4c-487b-ad54-94c3c8f1ceb9" providerId="ADAL" clId="{8EB0E4D9-F9B5-41BC-9326-796A9D64A635}" dt="2023-11-06T11:19:25.895" v="1237" actId="14100"/>
          <ac:spMkLst>
            <pc:docMk/>
            <pc:sldMk cId="880319088" sldId="279"/>
            <ac:spMk id="2" creationId="{A6829CFF-C6CF-4C73-B8F6-58267F479E82}"/>
          </ac:spMkLst>
        </pc:spChg>
        <pc:spChg chg="mod">
          <ac:chgData name="Lauren Kearney" userId="b4143d71-0b4c-487b-ad54-94c3c8f1ceb9" providerId="ADAL" clId="{8EB0E4D9-F9B5-41BC-9326-796A9D64A635}" dt="2023-12-21T13:23:18.635" v="3000" actId="14100"/>
          <ac:spMkLst>
            <pc:docMk/>
            <pc:sldMk cId="880319088" sldId="279"/>
            <ac:spMk id="4" creationId="{45BD424E-50BA-8B5A-3031-8F8858C0F2AB}"/>
          </ac:spMkLst>
        </pc:spChg>
        <pc:spChg chg="add del mod">
          <ac:chgData name="Lauren Kearney" userId="b4143d71-0b4c-487b-ad54-94c3c8f1ceb9" providerId="ADAL" clId="{8EB0E4D9-F9B5-41BC-9326-796A9D64A635}" dt="2023-11-06T11:19:15.834" v="1232"/>
          <ac:spMkLst>
            <pc:docMk/>
            <pc:sldMk cId="880319088" sldId="279"/>
            <ac:spMk id="6" creationId="{2152F745-6B68-4FDA-ABB6-76AFEDE3AD63}"/>
          </ac:spMkLst>
        </pc:spChg>
        <pc:spChg chg="mod">
          <ac:chgData name="Lauren Kearney" userId="b4143d71-0b4c-487b-ad54-94c3c8f1ceb9" providerId="ADAL" clId="{8EB0E4D9-F9B5-41BC-9326-796A9D64A635}" dt="2023-11-06T11:19:51.635" v="1319" actId="20577"/>
          <ac:spMkLst>
            <pc:docMk/>
            <pc:sldMk cId="880319088" sldId="279"/>
            <ac:spMk id="9" creationId="{678FC6D6-6D7F-436F-AA6D-A4C6369095E9}"/>
          </ac:spMkLst>
        </pc:spChg>
        <pc:spChg chg="add mod">
          <ac:chgData name="Lauren Kearney" userId="b4143d71-0b4c-487b-ad54-94c3c8f1ceb9" providerId="ADAL" clId="{8EB0E4D9-F9B5-41BC-9326-796A9D64A635}" dt="2023-12-19T13:36:23.997" v="2985" actId="207"/>
          <ac:spMkLst>
            <pc:docMk/>
            <pc:sldMk cId="880319088" sldId="279"/>
            <ac:spMk id="10" creationId="{0DF8A6BF-5A3F-D473-B3DC-1830B5F8D1F9}"/>
          </ac:spMkLst>
        </pc:spChg>
        <pc:spChg chg="add mod">
          <ac:chgData name="Lauren Kearney" userId="b4143d71-0b4c-487b-ad54-94c3c8f1ceb9" providerId="ADAL" clId="{8EB0E4D9-F9B5-41BC-9326-796A9D64A635}" dt="2023-11-06T11:27:23.338" v="1887" actId="114"/>
          <ac:spMkLst>
            <pc:docMk/>
            <pc:sldMk cId="880319088" sldId="279"/>
            <ac:spMk id="11" creationId="{CE3316C7-8162-42AC-EF68-586C6EDE94F1}"/>
          </ac:spMkLst>
        </pc:spChg>
        <pc:spChg chg="add mod">
          <ac:chgData name="Lauren Kearney" userId="b4143d71-0b4c-487b-ad54-94c3c8f1ceb9" providerId="ADAL" clId="{8EB0E4D9-F9B5-41BC-9326-796A9D64A635}" dt="2023-11-06T11:27:26.137" v="1888" actId="114"/>
          <ac:spMkLst>
            <pc:docMk/>
            <pc:sldMk cId="880319088" sldId="279"/>
            <ac:spMk id="12" creationId="{37E14738-23AD-BC61-07D0-41F07A61DA39}"/>
          </ac:spMkLst>
        </pc:spChg>
        <pc:spChg chg="add mod">
          <ac:chgData name="Lauren Kearney" userId="b4143d71-0b4c-487b-ad54-94c3c8f1ceb9" providerId="ADAL" clId="{8EB0E4D9-F9B5-41BC-9326-796A9D64A635}" dt="2023-12-19T13:36:05.733" v="2981" actId="404"/>
          <ac:spMkLst>
            <pc:docMk/>
            <pc:sldMk cId="880319088" sldId="279"/>
            <ac:spMk id="13" creationId="{5D7519AE-D5DE-412B-CCE0-D12679F59C23}"/>
          </ac:spMkLst>
        </pc:spChg>
        <pc:spChg chg="add mod">
          <ac:chgData name="Lauren Kearney" userId="b4143d71-0b4c-487b-ad54-94c3c8f1ceb9" providerId="ADAL" clId="{8EB0E4D9-F9B5-41BC-9326-796A9D64A635}" dt="2023-12-19T13:36:05.733" v="2981" actId="404"/>
          <ac:spMkLst>
            <pc:docMk/>
            <pc:sldMk cId="880319088" sldId="279"/>
            <ac:spMk id="14" creationId="{97AD47EF-5429-3DF5-B160-6B73A185749D}"/>
          </ac:spMkLst>
        </pc:spChg>
        <pc:spChg chg="add mod">
          <ac:chgData name="Lauren Kearney" userId="b4143d71-0b4c-487b-ad54-94c3c8f1ceb9" providerId="ADAL" clId="{8EB0E4D9-F9B5-41BC-9326-796A9D64A635}" dt="2023-11-06T11:29:23.126" v="2123" actId="404"/>
          <ac:spMkLst>
            <pc:docMk/>
            <pc:sldMk cId="880319088" sldId="279"/>
            <ac:spMk id="15" creationId="{9BCA1B0C-C01D-65A3-E0E9-B7F50C0DE0C2}"/>
          </ac:spMkLst>
        </pc:spChg>
        <pc:grpChg chg="add del mod">
          <ac:chgData name="Lauren Kearney" userId="b4143d71-0b4c-487b-ad54-94c3c8f1ceb9" providerId="ADAL" clId="{8EB0E4D9-F9B5-41BC-9326-796A9D64A635}" dt="2023-11-06T11:19:53.050" v="1320" actId="478"/>
          <ac:grpSpMkLst>
            <pc:docMk/>
            <pc:sldMk cId="880319088" sldId="279"/>
            <ac:grpSpMk id="7" creationId="{4078A2DD-1096-D191-29E1-5423669AB3FF}"/>
          </ac:grpSpMkLst>
        </pc:grpChg>
        <pc:picChg chg="mod">
          <ac:chgData name="Lauren Kearney" userId="b4143d71-0b4c-487b-ad54-94c3c8f1ceb9" providerId="ADAL" clId="{8EB0E4D9-F9B5-41BC-9326-796A9D64A635}" dt="2023-12-19T13:36:16.108" v="2984" actId="34135"/>
          <ac:picMkLst>
            <pc:docMk/>
            <pc:sldMk cId="880319088" sldId="279"/>
            <ac:picMk id="6" creationId="{2E2694A8-A7CB-D8D8-1262-E1799A75D12E}"/>
          </ac:picMkLst>
        </pc:picChg>
        <pc:picChg chg="mod">
          <ac:chgData name="Lauren Kearney" userId="b4143d71-0b4c-487b-ad54-94c3c8f1ceb9" providerId="ADAL" clId="{8EB0E4D9-F9B5-41BC-9326-796A9D64A635}" dt="2023-11-06T11:19:30.839" v="1238"/>
          <ac:picMkLst>
            <pc:docMk/>
            <pc:sldMk cId="880319088" sldId="279"/>
            <ac:picMk id="8" creationId="{AD851F86-07F6-63B2-00B8-AE58478E6193}"/>
          </ac:picMkLst>
        </pc:picChg>
      </pc:sldChg>
      <pc:sldChg chg="addSp delSp modSp new mod modNotesTx">
        <pc:chgData name="Lauren Kearney" userId="b4143d71-0b4c-487b-ad54-94c3c8f1ceb9" providerId="ADAL" clId="{8EB0E4D9-F9B5-41BC-9326-796A9D64A635}" dt="2023-12-21T13:23:20.819" v="3001" actId="14100"/>
        <pc:sldMkLst>
          <pc:docMk/>
          <pc:sldMk cId="3522900003" sldId="280"/>
        </pc:sldMkLst>
        <pc:spChg chg="mod">
          <ac:chgData name="Lauren Kearney" userId="b4143d71-0b4c-487b-ad54-94c3c8f1ceb9" providerId="ADAL" clId="{8EB0E4D9-F9B5-41BC-9326-796A9D64A635}" dt="2023-11-06T11:40:58.645" v="2168" actId="1076"/>
          <ac:spMkLst>
            <pc:docMk/>
            <pc:sldMk cId="3522900003" sldId="280"/>
            <ac:spMk id="2" creationId="{57D11AD2-0DF6-C252-F353-05AD502965D0}"/>
          </ac:spMkLst>
        </pc:spChg>
        <pc:spChg chg="mod">
          <ac:chgData name="Lauren Kearney" userId="b4143d71-0b4c-487b-ad54-94c3c8f1ceb9" providerId="ADAL" clId="{8EB0E4D9-F9B5-41BC-9326-796A9D64A635}" dt="2023-12-21T13:23:20.819" v="3001" actId="14100"/>
          <ac:spMkLst>
            <pc:docMk/>
            <pc:sldMk cId="3522900003" sldId="280"/>
            <ac:spMk id="4" creationId="{270D81FC-E433-EC85-5878-69B012F1E61E}"/>
          </ac:spMkLst>
        </pc:spChg>
        <pc:spChg chg="add mod">
          <ac:chgData name="Lauren Kearney" userId="b4143d71-0b4c-487b-ad54-94c3c8f1ceb9" providerId="ADAL" clId="{8EB0E4D9-F9B5-41BC-9326-796A9D64A635}" dt="2023-11-06T14:54:39.909" v="2569" actId="1076"/>
          <ac:spMkLst>
            <pc:docMk/>
            <pc:sldMk cId="3522900003" sldId="280"/>
            <ac:spMk id="6" creationId="{F4E3C7C6-833B-291E-765C-45D1F2E70D17}"/>
          </ac:spMkLst>
        </pc:spChg>
        <pc:spChg chg="add del mod">
          <ac:chgData name="Lauren Kearney" userId="b4143d71-0b4c-487b-ad54-94c3c8f1ceb9" providerId="ADAL" clId="{8EB0E4D9-F9B5-41BC-9326-796A9D64A635}" dt="2023-11-06T14:33:46.168" v="2564" actId="21"/>
          <ac:spMkLst>
            <pc:docMk/>
            <pc:sldMk cId="3522900003" sldId="280"/>
            <ac:spMk id="7" creationId="{4B3BDCEA-C3EA-2D64-F1ED-E40921D34BAD}"/>
          </ac:spMkLst>
        </pc:spChg>
        <pc:spChg chg="add del mod">
          <ac:chgData name="Lauren Kearney" userId="b4143d71-0b4c-487b-ad54-94c3c8f1ceb9" providerId="ADAL" clId="{8EB0E4D9-F9B5-41BC-9326-796A9D64A635}" dt="2023-11-06T14:33:46.168" v="2564" actId="21"/>
          <ac:spMkLst>
            <pc:docMk/>
            <pc:sldMk cId="3522900003" sldId="280"/>
            <ac:spMk id="8" creationId="{6CCA47B4-D682-7DA8-626B-178888A4F5AD}"/>
          </ac:spMkLst>
        </pc:spChg>
        <pc:spChg chg="add del mod">
          <ac:chgData name="Lauren Kearney" userId="b4143d71-0b4c-487b-ad54-94c3c8f1ceb9" providerId="ADAL" clId="{8EB0E4D9-F9B5-41BC-9326-796A9D64A635}" dt="2023-11-06T14:33:46.168" v="2564" actId="21"/>
          <ac:spMkLst>
            <pc:docMk/>
            <pc:sldMk cId="3522900003" sldId="280"/>
            <ac:spMk id="9" creationId="{945189B8-F645-0517-584C-FCE69E866A2A}"/>
          </ac:spMkLst>
        </pc:spChg>
        <pc:spChg chg="add del mod">
          <ac:chgData name="Lauren Kearney" userId="b4143d71-0b4c-487b-ad54-94c3c8f1ceb9" providerId="ADAL" clId="{8EB0E4D9-F9B5-41BC-9326-796A9D64A635}" dt="2023-11-06T14:33:46.168" v="2564" actId="21"/>
          <ac:spMkLst>
            <pc:docMk/>
            <pc:sldMk cId="3522900003" sldId="280"/>
            <ac:spMk id="10" creationId="{2814CF30-9DD9-A858-B9ED-C5F2E56B1661}"/>
          </ac:spMkLst>
        </pc:spChg>
        <pc:spChg chg="add mod">
          <ac:chgData name="Lauren Kearney" userId="b4143d71-0b4c-487b-ad54-94c3c8f1ceb9" providerId="ADAL" clId="{8EB0E4D9-F9B5-41BC-9326-796A9D64A635}" dt="2023-11-06T14:58:20.074" v="2862" actId="1076"/>
          <ac:spMkLst>
            <pc:docMk/>
            <pc:sldMk cId="3522900003" sldId="280"/>
            <ac:spMk id="13" creationId="{F485A470-97F9-2D95-3839-03D9B99D0565}"/>
          </ac:spMkLst>
        </pc:spChg>
        <pc:picChg chg="mod">
          <ac:chgData name="Lauren Kearney" userId="b4143d71-0b4c-487b-ad54-94c3c8f1ceb9" providerId="ADAL" clId="{8EB0E4D9-F9B5-41BC-9326-796A9D64A635}" dt="2023-12-19T13:36:36.396" v="2988" actId="34135"/>
          <ac:picMkLst>
            <pc:docMk/>
            <pc:sldMk cId="3522900003" sldId="280"/>
            <ac:picMk id="7" creationId="{4639E08C-8C7C-5ECF-28F6-4167B7EDE483}"/>
          </ac:picMkLst>
        </pc:picChg>
        <pc:picChg chg="add mod">
          <ac:chgData name="Lauren Kearney" userId="b4143d71-0b4c-487b-ad54-94c3c8f1ceb9" providerId="ADAL" clId="{8EB0E4D9-F9B5-41BC-9326-796A9D64A635}" dt="2023-11-06T14:56:12.919" v="2851" actId="1076"/>
          <ac:picMkLst>
            <pc:docMk/>
            <pc:sldMk cId="3522900003" sldId="280"/>
            <ac:picMk id="12" creationId="{EB0F509C-3A99-35E1-AF65-7EBF5C976C62}"/>
          </ac:picMkLst>
        </pc:picChg>
        <pc:picChg chg="add mod ord">
          <ac:chgData name="Lauren Kearney" userId="b4143d71-0b4c-487b-ad54-94c3c8f1ceb9" providerId="ADAL" clId="{8EB0E4D9-F9B5-41BC-9326-796A9D64A635}" dt="2023-11-06T14:58:21.162" v="2863" actId="1076"/>
          <ac:picMkLst>
            <pc:docMk/>
            <pc:sldMk cId="3522900003" sldId="280"/>
            <ac:picMk id="15" creationId="{C48BFF8C-CA86-7855-3E12-6DF509CFBD79}"/>
          </ac:picMkLst>
        </pc:picChg>
      </pc:sldChg>
    </pc:docChg>
  </pc:docChgLst>
  <pc:docChgLst>
    <pc:chgData name="Lauren Kearney" userId="b4143d71-0b4c-487b-ad54-94c3c8f1ceb9" providerId="ADAL" clId="{D7A1AF8E-4286-479C-96EB-22202280C9BB}"/>
    <pc:docChg chg="delSld modSld">
      <pc:chgData name="Lauren Kearney" userId="b4143d71-0b4c-487b-ad54-94c3c8f1ceb9" providerId="ADAL" clId="{D7A1AF8E-4286-479C-96EB-22202280C9BB}" dt="2023-11-08T16:03:01.119" v="203" actId="113"/>
      <pc:docMkLst>
        <pc:docMk/>
      </pc:docMkLst>
      <pc:sldChg chg="modSp mod">
        <pc:chgData name="Lauren Kearney" userId="b4143d71-0b4c-487b-ad54-94c3c8f1ceb9" providerId="ADAL" clId="{D7A1AF8E-4286-479C-96EB-22202280C9BB}" dt="2023-11-08T16:03:01.119" v="203" actId="113"/>
        <pc:sldMkLst>
          <pc:docMk/>
          <pc:sldMk cId="380473199" sldId="269"/>
        </pc:sldMkLst>
        <pc:spChg chg="mod">
          <ac:chgData name="Lauren Kearney" userId="b4143d71-0b4c-487b-ad54-94c3c8f1ceb9" providerId="ADAL" clId="{D7A1AF8E-4286-479C-96EB-22202280C9BB}" dt="2023-11-01T10:14:17.542" v="125" actId="122"/>
          <ac:spMkLst>
            <pc:docMk/>
            <pc:sldMk cId="380473199" sldId="269"/>
            <ac:spMk id="2" creationId="{99D1078A-C66D-48F3-9603-61AA1E82CA34}"/>
          </ac:spMkLst>
        </pc:spChg>
        <pc:spChg chg="mod">
          <ac:chgData name="Lauren Kearney" userId="b4143d71-0b4c-487b-ad54-94c3c8f1ceb9" providerId="ADAL" clId="{D7A1AF8E-4286-479C-96EB-22202280C9BB}" dt="2023-11-01T10:10:33.556" v="60" actId="6549"/>
          <ac:spMkLst>
            <pc:docMk/>
            <pc:sldMk cId="380473199" sldId="269"/>
            <ac:spMk id="6" creationId="{30C97A73-8511-DD43-BE87-4328925D31A2}"/>
          </ac:spMkLst>
        </pc:spChg>
        <pc:spChg chg="mod">
          <ac:chgData name="Lauren Kearney" userId="b4143d71-0b4c-487b-ad54-94c3c8f1ceb9" providerId="ADAL" clId="{D7A1AF8E-4286-479C-96EB-22202280C9BB}" dt="2023-11-08T16:03:01.119" v="203" actId="113"/>
          <ac:spMkLst>
            <pc:docMk/>
            <pc:sldMk cId="380473199" sldId="269"/>
            <ac:spMk id="8" creationId="{1D802D75-4751-4BB2-B5BD-7B9278E0C5BA}"/>
          </ac:spMkLst>
        </pc:spChg>
      </pc:sldChg>
      <pc:sldChg chg="modSp mod">
        <pc:chgData name="Lauren Kearney" userId="b4143d71-0b4c-487b-ad54-94c3c8f1ceb9" providerId="ADAL" clId="{D7A1AF8E-4286-479C-96EB-22202280C9BB}" dt="2023-11-01T10:20:21.461" v="202" actId="20577"/>
        <pc:sldMkLst>
          <pc:docMk/>
          <pc:sldMk cId="2808280998" sldId="270"/>
        </pc:sldMkLst>
        <pc:graphicFrameChg chg="modGraphic">
          <ac:chgData name="Lauren Kearney" userId="b4143d71-0b4c-487b-ad54-94c3c8f1ceb9" providerId="ADAL" clId="{D7A1AF8E-4286-479C-96EB-22202280C9BB}" dt="2023-11-01T10:20:21.461" v="202" actId="20577"/>
          <ac:graphicFrameMkLst>
            <pc:docMk/>
            <pc:sldMk cId="2808280998" sldId="270"/>
            <ac:graphicFrameMk id="7" creationId="{FBEFCBF9-F759-E16F-DB43-A428665D5CE6}"/>
          </ac:graphicFrameMkLst>
        </pc:graphicFrameChg>
      </pc:sldChg>
      <pc:sldChg chg="del">
        <pc:chgData name="Lauren Kearney" userId="b4143d71-0b4c-487b-ad54-94c3c8f1ceb9" providerId="ADAL" clId="{D7A1AF8E-4286-479C-96EB-22202280C9BB}" dt="2023-11-01T09:46:16.857" v="0" actId="47"/>
        <pc:sldMkLst>
          <pc:docMk/>
          <pc:sldMk cId="3434084332" sldId="271"/>
        </pc:sldMkLst>
      </pc:sldChg>
      <pc:sldChg chg="del">
        <pc:chgData name="Lauren Kearney" userId="b4143d71-0b4c-487b-ad54-94c3c8f1ceb9" providerId="ADAL" clId="{D7A1AF8E-4286-479C-96EB-22202280C9BB}" dt="2023-11-01T09:46:16.857" v="0" actId="47"/>
        <pc:sldMkLst>
          <pc:docMk/>
          <pc:sldMk cId="3128300799" sldId="272"/>
        </pc:sldMkLst>
      </pc:sldChg>
      <pc:sldChg chg="del">
        <pc:chgData name="Lauren Kearney" userId="b4143d71-0b4c-487b-ad54-94c3c8f1ceb9" providerId="ADAL" clId="{D7A1AF8E-4286-479C-96EB-22202280C9BB}" dt="2023-11-01T09:46:16.857" v="0" actId="47"/>
        <pc:sldMkLst>
          <pc:docMk/>
          <pc:sldMk cId="655702299" sldId="275"/>
        </pc:sldMkLst>
      </pc:sldChg>
      <pc:sldChg chg="del">
        <pc:chgData name="Lauren Kearney" userId="b4143d71-0b4c-487b-ad54-94c3c8f1ceb9" providerId="ADAL" clId="{D7A1AF8E-4286-479C-96EB-22202280C9BB}" dt="2023-11-01T09:46:16.857" v="0" actId="47"/>
        <pc:sldMkLst>
          <pc:docMk/>
          <pc:sldMk cId="1167441917" sldId="276"/>
        </pc:sldMkLst>
      </pc:sldChg>
      <pc:sldChg chg="del">
        <pc:chgData name="Lauren Kearney" userId="b4143d71-0b4c-487b-ad54-94c3c8f1ceb9" providerId="ADAL" clId="{D7A1AF8E-4286-479C-96EB-22202280C9BB}" dt="2023-11-01T09:46:16.857" v="0" actId="47"/>
        <pc:sldMkLst>
          <pc:docMk/>
          <pc:sldMk cId="174773752" sldId="277"/>
        </pc:sldMkLst>
      </pc:sldChg>
      <pc:sldChg chg="del">
        <pc:chgData name="Lauren Kearney" userId="b4143d71-0b4c-487b-ad54-94c3c8f1ceb9" providerId="ADAL" clId="{D7A1AF8E-4286-479C-96EB-22202280C9BB}" dt="2023-11-01T09:46:16.857" v="0" actId="47"/>
        <pc:sldMkLst>
          <pc:docMk/>
          <pc:sldMk cId="47456129" sldId="278"/>
        </pc:sldMkLst>
      </pc:sldChg>
      <pc:sldChg chg="del">
        <pc:chgData name="Lauren Kearney" userId="b4143d71-0b4c-487b-ad54-94c3c8f1ceb9" providerId="ADAL" clId="{D7A1AF8E-4286-479C-96EB-22202280C9BB}" dt="2023-11-01T09:46:16.857" v="0" actId="47"/>
        <pc:sldMkLst>
          <pc:docMk/>
          <pc:sldMk cId="840708837" sldId="279"/>
        </pc:sldMkLst>
      </pc:sldChg>
      <pc:sldChg chg="del">
        <pc:chgData name="Lauren Kearney" userId="b4143d71-0b4c-487b-ad54-94c3c8f1ceb9" providerId="ADAL" clId="{D7A1AF8E-4286-479C-96EB-22202280C9BB}" dt="2023-11-01T09:46:16.857" v="0" actId="47"/>
        <pc:sldMkLst>
          <pc:docMk/>
          <pc:sldMk cId="2629464173" sldId="28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2/6/2024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dirty="0"/>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06/02/2024</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dirty="0"/>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dirty="0"/>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dirty="0"/>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dirty="0"/>
          </a:p>
        </p:txBody>
      </p:sp>
    </p:spTree>
    <p:extLst>
      <p:ext uri="{BB962C8B-B14F-4D97-AF65-F5344CB8AC3E}">
        <p14:creationId xmlns:p14="http://schemas.microsoft.com/office/powerpoint/2010/main" val="2238641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dirty="0"/>
          </a:p>
        </p:txBody>
      </p:sp>
      <p:sp>
        <p:nvSpPr>
          <p:cNvPr id="5" name="Slide Number Placeholder 4"/>
          <p:cNvSpPr>
            <a:spLocks noGrp="1"/>
          </p:cNvSpPr>
          <p:nvPr>
            <p:ph type="sldNum" sz="quarter" idx="5"/>
          </p:nvPr>
        </p:nvSpPr>
        <p:spPr/>
        <p:txBody>
          <a:bodyPr/>
          <a:lstStyle/>
          <a:p>
            <a:fld id="{9678F5A5-0FCD-4566-AFD1-269E75FC0888}" type="slidenum">
              <a:rPr lang="en-GB" smtClean="0"/>
              <a:t>4</a:t>
            </a:fld>
            <a:endParaRPr lang="en-GB" dirty="0"/>
          </a:p>
        </p:txBody>
      </p:sp>
    </p:spTree>
    <p:extLst>
      <p:ext uri="{BB962C8B-B14F-4D97-AF65-F5344CB8AC3E}">
        <p14:creationId xmlns:p14="http://schemas.microsoft.com/office/powerpoint/2010/main" val="2975626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might want to have learners complete this for homework before the next lesson.</a:t>
            </a:r>
          </a:p>
        </p:txBody>
      </p:sp>
      <p:sp>
        <p:nvSpPr>
          <p:cNvPr id="4" name="Header Placeholder 3"/>
          <p:cNvSpPr>
            <a:spLocks noGrp="1"/>
          </p:cNvSpPr>
          <p:nvPr>
            <p:ph type="hdr" sz="quarter"/>
          </p:nvPr>
        </p:nvSpPr>
        <p:spPr/>
        <p:txBody>
          <a:bodyPr/>
          <a:lstStyle/>
          <a:p>
            <a:endParaRPr lang="en-GB" dirty="0"/>
          </a:p>
        </p:txBody>
      </p:sp>
      <p:sp>
        <p:nvSpPr>
          <p:cNvPr id="5" name="Slide Number Placeholder 4"/>
          <p:cNvSpPr>
            <a:spLocks noGrp="1"/>
          </p:cNvSpPr>
          <p:nvPr>
            <p:ph type="sldNum" sz="quarter" idx="5"/>
          </p:nvPr>
        </p:nvSpPr>
        <p:spPr/>
        <p:txBody>
          <a:bodyPr/>
          <a:lstStyle/>
          <a:p>
            <a:fld id="{9678F5A5-0FCD-4566-AFD1-269E75FC0888}" type="slidenum">
              <a:rPr lang="en-GB" smtClean="0"/>
              <a:t>12</a:t>
            </a:fld>
            <a:endParaRPr lang="en-GB" dirty="0"/>
          </a:p>
        </p:txBody>
      </p:sp>
    </p:spTree>
    <p:extLst>
      <p:ext uri="{BB962C8B-B14F-4D97-AF65-F5344CB8AC3E}">
        <p14:creationId xmlns:p14="http://schemas.microsoft.com/office/powerpoint/2010/main" val="11894355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US"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ESB-RES-C211 L1G2 Speech for Employability-3.1-PPT–Choosing a product or service to pitch</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dirty="0"/>
          </a:p>
        </p:txBody>
      </p:sp>
      <p:sp>
        <p:nvSpPr>
          <p:cNvPr id="6" name="Footer Placeholder 5"/>
          <p:cNvSpPr>
            <a:spLocks noGrp="1"/>
          </p:cNvSpPr>
          <p:nvPr>
            <p:ph type="ftr" sz="quarter" idx="11"/>
          </p:nvPr>
        </p:nvSpPr>
        <p:spPr/>
        <p:txBody>
          <a:bodyPr/>
          <a:lstStyle/>
          <a:p>
            <a:r>
              <a:rPr lang="en-US" smtClean="0"/>
              <a:t>ESB-RES-C211 L1G2 Speech for Employability-3.1-PPT–Choosing a product or service to pitch</a:t>
            </a:r>
            <a:endParaRPr lang="en-GB" dirty="0"/>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dirty="0"/>
          </a:p>
        </p:txBody>
      </p:sp>
      <p:sp>
        <p:nvSpPr>
          <p:cNvPr id="6" name="Footer Placeholder 5"/>
          <p:cNvSpPr>
            <a:spLocks noGrp="1"/>
          </p:cNvSpPr>
          <p:nvPr>
            <p:ph type="ftr" sz="quarter" idx="11"/>
          </p:nvPr>
        </p:nvSpPr>
        <p:spPr/>
        <p:txBody>
          <a:bodyPr/>
          <a:lstStyle/>
          <a:p>
            <a:r>
              <a:rPr lang="en-US" smtClean="0"/>
              <a:t>ESB-RES-C211 L1G2 Speech for Employability-3.1-PPT–Choosing a product or service to pitch</a:t>
            </a:r>
            <a:endParaRPr lang="en-GB" dirty="0"/>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dirty="0"/>
          </a:p>
        </p:txBody>
      </p:sp>
      <p:sp>
        <p:nvSpPr>
          <p:cNvPr id="5" name="Footer Placeholder 4"/>
          <p:cNvSpPr>
            <a:spLocks noGrp="1"/>
          </p:cNvSpPr>
          <p:nvPr>
            <p:ph type="ftr" sz="quarter" idx="11"/>
          </p:nvPr>
        </p:nvSpPr>
        <p:spPr/>
        <p:txBody>
          <a:bodyPr/>
          <a:lstStyle/>
          <a:p>
            <a:r>
              <a:rPr lang="en-US" smtClean="0"/>
              <a:t>ESB-RES-C211 L1G2 Speech for Employability-3.1-PPT–Choosing a product or service to pitch</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dirty="0"/>
          </a:p>
        </p:txBody>
      </p:sp>
      <p:sp>
        <p:nvSpPr>
          <p:cNvPr id="5" name="Footer Placeholder 4"/>
          <p:cNvSpPr>
            <a:spLocks noGrp="1"/>
          </p:cNvSpPr>
          <p:nvPr>
            <p:ph type="ftr" sz="quarter" idx="11"/>
          </p:nvPr>
        </p:nvSpPr>
        <p:spPr/>
        <p:txBody>
          <a:bodyPr/>
          <a:lstStyle/>
          <a:p>
            <a:r>
              <a:rPr lang="en-US" smtClean="0"/>
              <a:t>ESB-RES-C211 L1G2 Speech for Employability-3.1-PPT–Choosing a product or service to pitch</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smtClean="0"/>
              <a:t>25/01/2024</a:t>
            </a:r>
            <a:endParaRPr lang="en-US" dirty="0"/>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ESB-RES-C211 L1G2 Speech for Employability-3.1-PPT–Choosing a product or service to pitch</a:t>
            </a:r>
            <a:endParaRPr lang="en-US" dirty="0"/>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smtClean="0"/>
              <a:t>25/01/2024</a:t>
            </a:r>
            <a:endParaRPr lang="en-US" dirty="0"/>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ESB-RES-C211 L1G2 Speech for Employability-3.1-PPT–Choosing a product or service to pitch</a:t>
            </a:r>
            <a:endParaRPr lang="en-US" dirty="0"/>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smtClean="0"/>
              <a:t>25/01/2024</a:t>
            </a:r>
            <a:endParaRPr lang="en-US" dirty="0"/>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ESB-RES-C211 L1G2 Speech for Employability-3.1-PPT–Choosing a product or service to pitch</a:t>
            </a:r>
            <a:endParaRPr lang="en-US" dirty="0"/>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smtClean="0"/>
              <a:t>25/01/2024</a:t>
            </a:r>
            <a:endParaRPr lang="en-US" dirty="0"/>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ESB-RES-C211 L1G2 Speech for Employability-3.1-PPT–Choosing a product or service to pitch</a:t>
            </a:r>
            <a:endParaRPr lang="en-US" dirty="0"/>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smtClean="0"/>
              <a:t>25/01/2024</a:t>
            </a:r>
            <a:endParaRPr lang="en-US" dirty="0"/>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ESB-RES-C211 L1G2 Speech for Employability-3.1-PPT–Choosing a product or service to pitch</a:t>
            </a:r>
            <a:endParaRPr lang="en-US" dirty="0"/>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smtClean="0"/>
              <a:t>25/01/2024</a:t>
            </a:r>
            <a:endParaRPr lang="en-US" dirty="0"/>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ESB-RES-C211 L1G2 Speech for Employability-3.1-PPT–Choosing a product or service to pitch</a:t>
            </a:r>
            <a:endParaRPr lang="en-US" dirty="0"/>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US" smtClean="0"/>
              <a:t>25/01/2024</a:t>
            </a:r>
            <a:endParaRPr lang="en-GB" dirty="0"/>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ESB-RES-C211 L1G2 Speech for Employability-3.1-PPT–Choosing a product or service to pitch</a:t>
            </a:r>
            <a:endParaRPr lang="en-GB" dirty="0"/>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dirty="0"/>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smtClean="0"/>
              <a:t>25/01/2024</a:t>
            </a:r>
            <a:endParaRPr lang="en-US" dirty="0"/>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ESB-RES-C211 L1G2 Speech for Employability-3.1-PPT–Choosing a product or service to pitch</a:t>
            </a:r>
            <a:endParaRPr lang="en-US" dirty="0"/>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smtClean="0"/>
              <a:t>25/01/2024</a:t>
            </a:r>
            <a:endParaRPr lang="en-US" dirty="0"/>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ESB-RES-C211 L1G2 Speech for Employability-3.1-PPT–Choosing a product or service to pitch</a:t>
            </a:r>
            <a:endParaRPr lang="en-US" dirty="0"/>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smtClean="0"/>
              <a:t>25/01/2024</a:t>
            </a:r>
            <a:endParaRPr lang="en-US" dirty="0"/>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ESB-RES-C211 L1G2 Speech for Employability-3.1-PPT–Choosing a product or service to pitch</a:t>
            </a:r>
            <a:endParaRPr lang="en-US" dirty="0"/>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smtClean="0"/>
              <a:t>25/01/2024</a:t>
            </a:r>
            <a:endParaRPr lang="en-US" dirty="0"/>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ESB-RES-C211 L1G2 Speech for Employability-3.1-PPT–Choosing a product or service to pitch</a:t>
            </a:r>
            <a:endParaRPr lang="en-US" dirty="0"/>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smtClean="0"/>
              <a:t>25/01/2024</a:t>
            </a:r>
            <a:endParaRPr lang="en-US" dirty="0"/>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ESB-RES-C211 L1G2 Speech for Employability-3.1-PPT–Choosing a product or service to pitch</a:t>
            </a:r>
            <a:endParaRPr lang="en-US" dirty="0"/>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dirty="0"/>
          </a:p>
        </p:txBody>
      </p:sp>
      <p:sp>
        <p:nvSpPr>
          <p:cNvPr id="5" name="Footer Placeholder 4"/>
          <p:cNvSpPr>
            <a:spLocks noGrp="1"/>
          </p:cNvSpPr>
          <p:nvPr>
            <p:ph type="ftr" sz="quarter" idx="11"/>
          </p:nvPr>
        </p:nvSpPr>
        <p:spPr/>
        <p:txBody>
          <a:bodyPr/>
          <a:lstStyle/>
          <a:p>
            <a:r>
              <a:rPr lang="en-US" smtClean="0"/>
              <a:t>ESB-RES-C211 L1G2 Speech for Employability-3.1-PPT–Choosing a product or service to pitch</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dirty="0"/>
          </a:p>
        </p:txBody>
      </p:sp>
      <p:sp>
        <p:nvSpPr>
          <p:cNvPr id="4" name="Footer Placeholder 3"/>
          <p:cNvSpPr>
            <a:spLocks noGrp="1"/>
          </p:cNvSpPr>
          <p:nvPr>
            <p:ph type="ftr" sz="quarter" idx="11"/>
          </p:nvPr>
        </p:nvSpPr>
        <p:spPr/>
        <p:txBody>
          <a:bodyPr/>
          <a:lstStyle/>
          <a:p>
            <a:r>
              <a:rPr lang="en-US" smtClean="0"/>
              <a:t>ESB-RES-C211 L1G2 Speech for Employability-3.1-PPT–Choosing a product or service to pitch</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smtClean="0"/>
              <a:t>25/01/2024</a:t>
            </a:r>
            <a:endParaRPr lang="en-GB" dirty="0"/>
          </a:p>
        </p:txBody>
      </p:sp>
      <p:sp>
        <p:nvSpPr>
          <p:cNvPr id="5" name="Footer Placeholder 4"/>
          <p:cNvSpPr>
            <a:spLocks noGrp="1"/>
          </p:cNvSpPr>
          <p:nvPr>
            <p:ph type="ftr" sz="quarter" idx="11"/>
          </p:nvPr>
        </p:nvSpPr>
        <p:spPr/>
        <p:txBody>
          <a:bodyPr/>
          <a:lstStyle/>
          <a:p>
            <a:r>
              <a:rPr lang="en-US" smtClean="0"/>
              <a:t>ESB-RES-C211 L1G2 Speech for Employability-3.1-PPT–Choosing a product or service to pitch</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smtClean="0"/>
              <a:t>25/01/2024</a:t>
            </a:r>
            <a:endParaRPr lang="en-GB" dirty="0"/>
          </a:p>
        </p:txBody>
      </p:sp>
      <p:sp>
        <p:nvSpPr>
          <p:cNvPr id="6" name="Footer Placeholder 5"/>
          <p:cNvSpPr>
            <a:spLocks noGrp="1"/>
          </p:cNvSpPr>
          <p:nvPr>
            <p:ph type="ftr" sz="quarter" idx="11"/>
          </p:nvPr>
        </p:nvSpPr>
        <p:spPr/>
        <p:txBody>
          <a:bodyPr/>
          <a:lstStyle/>
          <a:p>
            <a:r>
              <a:rPr lang="en-US" smtClean="0"/>
              <a:t>ESB-RES-C211 L1G2 Speech for Employability-3.1-PPT–Choosing a product or service to pitch</a:t>
            </a:r>
            <a:endParaRPr lang="en-GB" dirty="0"/>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smtClean="0"/>
              <a:t>25/01/2024</a:t>
            </a:r>
            <a:endParaRPr lang="en-GB" dirty="0"/>
          </a:p>
        </p:txBody>
      </p:sp>
      <p:sp>
        <p:nvSpPr>
          <p:cNvPr id="8" name="Footer Placeholder 7"/>
          <p:cNvSpPr>
            <a:spLocks noGrp="1"/>
          </p:cNvSpPr>
          <p:nvPr>
            <p:ph type="ftr" sz="quarter" idx="11"/>
          </p:nvPr>
        </p:nvSpPr>
        <p:spPr/>
        <p:txBody>
          <a:bodyPr/>
          <a:lstStyle/>
          <a:p>
            <a:r>
              <a:rPr lang="en-US" smtClean="0"/>
              <a:t>ESB-RES-C211 L1G2 Speech for Employability-3.1-PPT–Choosing a product or service to pitch</a:t>
            </a:r>
            <a:endParaRPr lang="en-GB" dirty="0"/>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dirty="0"/>
          </a:p>
        </p:txBody>
      </p:sp>
      <p:sp>
        <p:nvSpPr>
          <p:cNvPr id="4" name="Footer Placeholder 3"/>
          <p:cNvSpPr>
            <a:spLocks noGrp="1"/>
          </p:cNvSpPr>
          <p:nvPr>
            <p:ph type="ftr" sz="quarter" idx="11"/>
          </p:nvPr>
        </p:nvSpPr>
        <p:spPr/>
        <p:txBody>
          <a:bodyPr/>
          <a:lstStyle/>
          <a:p>
            <a:r>
              <a:rPr lang="en-US" smtClean="0"/>
              <a:t>ESB-RES-C211 L1G2 Speech for Employability-3.1-PPT–Choosing a product or service to pitch</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25/01/2024</a:t>
            </a:r>
            <a:endParaRPr lang="en-GB" dirty="0"/>
          </a:p>
        </p:txBody>
      </p:sp>
      <p:sp>
        <p:nvSpPr>
          <p:cNvPr id="3" name="Footer Placeholder 2"/>
          <p:cNvSpPr>
            <a:spLocks noGrp="1"/>
          </p:cNvSpPr>
          <p:nvPr>
            <p:ph type="ftr" sz="quarter" idx="11"/>
          </p:nvPr>
        </p:nvSpPr>
        <p:spPr/>
        <p:txBody>
          <a:bodyPr/>
          <a:lstStyle/>
          <a:p>
            <a:r>
              <a:rPr lang="en-US" smtClean="0"/>
              <a:t>ESB-RES-C211 L1G2 Speech for Employability-3.1-PPT–Choosing a product or service to pitch</a:t>
            </a:r>
            <a:endParaRPr lang="en-GB" dirty="0"/>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ESB-RES-C211 L1G2 Speech for Employability-3.1-PPT–Choosing a product or service to pitch</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25/01/2024</a:t>
            </a:r>
            <a:endParaRPr lang="en-US" dirty="0"/>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ESB-RES-C211 L1G2 Speech for Employability-3.1-PPT–Choosing a product or service to pitch</a:t>
            </a:r>
            <a:endParaRPr lang="en-US" dirty="0"/>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dirty="0"/>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236912" y="6356351"/>
            <a:ext cx="3919264" cy="365125"/>
          </a:xfrm>
        </p:spPr>
        <p:txBody>
          <a:bodyPr/>
          <a:lstStyle/>
          <a:p>
            <a:r>
              <a:rPr lang="en-US" dirty="0" smtClean="0"/>
              <a:t>ESB-RES-C211 </a:t>
            </a:r>
          </a:p>
          <a:p>
            <a:r>
              <a:rPr lang="en-US" dirty="0" smtClean="0"/>
              <a:t>L1G2 Speech for Employability-3.1-PPT–Choosing a product or service to pitch</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dirty="0"/>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052736"/>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2 – Present a pitch</a:t>
            </a:r>
          </a:p>
        </p:txBody>
      </p:sp>
      <p:sp>
        <p:nvSpPr>
          <p:cNvPr id="2" name="Rectangle 1">
            <a:extLst>
              <a:ext uri="{FF2B5EF4-FFF2-40B4-BE49-F238E27FC236}">
                <a16:creationId xmlns:a16="http://schemas.microsoft.com/office/drawing/2014/main" id="{99D1078A-C66D-48F3-9603-61AA1E82CA34}"/>
              </a:ext>
            </a:extLst>
          </p:cNvPr>
          <p:cNvSpPr/>
          <p:nvPr/>
        </p:nvSpPr>
        <p:spPr>
          <a:xfrm>
            <a:off x="346497" y="1844824"/>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200" b="1" i="1" dirty="0"/>
              <a:t>Lesson Objective: to choose a product or service to pitch</a:t>
            </a:r>
          </a:p>
        </p:txBody>
      </p:sp>
      <p:sp>
        <p:nvSpPr>
          <p:cNvPr id="8" name="Rectangle 7">
            <a:extLst>
              <a:ext uri="{FF2B5EF4-FFF2-40B4-BE49-F238E27FC236}">
                <a16:creationId xmlns:a16="http://schemas.microsoft.com/office/drawing/2014/main" id="{1D802D75-4751-4BB2-B5BD-7B9278E0C5BA}"/>
              </a:ext>
            </a:extLst>
          </p:cNvPr>
          <p:cNvSpPr/>
          <p:nvPr/>
        </p:nvSpPr>
        <p:spPr>
          <a:xfrm>
            <a:off x="346497" y="2991979"/>
            <a:ext cx="8496944" cy="307136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endParaRPr lang="en-GB" b="1" i="1" dirty="0"/>
          </a:p>
          <a:p>
            <a:pPr marL="285750" indent="-285750">
              <a:buFont typeface="Arial" panose="020B0604020202020204" pitchFamily="34" charset="0"/>
              <a:buChar char="•"/>
            </a:pPr>
            <a:r>
              <a:rPr lang="en-GB" sz="1600" i="1" dirty="0"/>
              <a:t>Thought about the reasons new products are created</a:t>
            </a:r>
          </a:p>
          <a:p>
            <a:pPr marL="285750" indent="-285750">
              <a:buFont typeface="Arial" panose="020B0604020202020204" pitchFamily="34" charset="0"/>
              <a:buChar char="•"/>
            </a:pPr>
            <a:r>
              <a:rPr lang="en-GB" sz="1600" i="1" dirty="0"/>
              <a:t>Analysed the impact of a product/service</a:t>
            </a:r>
          </a:p>
          <a:p>
            <a:pPr marL="285750" indent="-285750">
              <a:buFont typeface="Arial" panose="020B0604020202020204" pitchFamily="34" charset="0"/>
              <a:buChar char="•"/>
            </a:pPr>
            <a:r>
              <a:rPr lang="en-GB" sz="1600" i="1" dirty="0"/>
              <a:t>Used a range of thinking activities to help you choose a product/service to pitch</a:t>
            </a:r>
            <a:r>
              <a:rPr lang="en-GB" b="1" i="1" dirty="0"/>
              <a:t/>
            </a:r>
            <a:br>
              <a:rPr lang="en-GB" b="1" i="1" dirty="0"/>
            </a:br>
            <a:endParaRPr lang="en-GB" b="1" i="1" dirty="0"/>
          </a:p>
        </p:txBody>
      </p:sp>
      <p:pic>
        <p:nvPicPr>
          <p:cNvPr id="7" name="Picture 6">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BF81F-7EB3-F0EA-DA70-7F06C13EA54F}"/>
              </a:ext>
            </a:extLst>
          </p:cNvPr>
          <p:cNvSpPr>
            <a:spLocks noGrp="1"/>
          </p:cNvSpPr>
          <p:nvPr>
            <p:ph type="title"/>
          </p:nvPr>
        </p:nvSpPr>
        <p:spPr>
          <a:xfrm>
            <a:off x="323528" y="985332"/>
            <a:ext cx="7886700" cy="576064"/>
          </a:xfrm>
        </p:spPr>
        <p:txBody>
          <a:bodyPr>
            <a:normAutofit/>
          </a:bodyPr>
          <a:lstStyle/>
          <a:p>
            <a:r>
              <a:rPr lang="en-GB" sz="2800" b="1" i="1" dirty="0">
                <a:latin typeface="+mn-lt"/>
              </a:rPr>
              <a:t>Empathy design</a:t>
            </a:r>
          </a:p>
        </p:txBody>
      </p:sp>
      <p:sp>
        <p:nvSpPr>
          <p:cNvPr id="3" name="Date Placeholder 2">
            <a:extLst>
              <a:ext uri="{FF2B5EF4-FFF2-40B4-BE49-F238E27FC236}">
                <a16:creationId xmlns:a16="http://schemas.microsoft.com/office/drawing/2014/main" id="{A9DC42E9-C0F5-A1B1-FCF4-A27F201E85AC}"/>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305F02DD-BDDE-DACD-C74E-10CB67ED0EB6}"/>
              </a:ext>
            </a:extLst>
          </p:cNvPr>
          <p:cNvSpPr>
            <a:spLocks noGrp="1"/>
          </p:cNvSpPr>
          <p:nvPr>
            <p:ph type="ftr" sz="quarter" idx="11"/>
          </p:nvPr>
        </p:nvSpPr>
        <p:spPr>
          <a:xfrm>
            <a:off x="2411760" y="6356351"/>
            <a:ext cx="3888432" cy="365125"/>
          </a:xfrm>
        </p:spPr>
        <p:txBody>
          <a:bodyPr/>
          <a:lstStyle/>
          <a:p>
            <a:r>
              <a:rPr lang="en-US" dirty="0" smtClean="0"/>
              <a:t>ESB-RES-C211 </a:t>
            </a:r>
          </a:p>
          <a:p>
            <a:r>
              <a:rPr lang="en-US" dirty="0" smtClean="0"/>
              <a:t>L1G2 Speech for Employability-3.1-PPT–Choosing a product or service to pitch</a:t>
            </a:r>
            <a:endParaRPr lang="en-GB" dirty="0"/>
          </a:p>
        </p:txBody>
      </p:sp>
      <p:sp>
        <p:nvSpPr>
          <p:cNvPr id="5" name="Slide Number Placeholder 4">
            <a:extLst>
              <a:ext uri="{FF2B5EF4-FFF2-40B4-BE49-F238E27FC236}">
                <a16:creationId xmlns:a16="http://schemas.microsoft.com/office/drawing/2014/main" id="{2539E287-23CF-FEAC-8D91-FC78ADB74623}"/>
              </a:ext>
            </a:extLst>
          </p:cNvPr>
          <p:cNvSpPr>
            <a:spLocks noGrp="1"/>
          </p:cNvSpPr>
          <p:nvPr>
            <p:ph type="sldNum" sz="quarter" idx="12"/>
          </p:nvPr>
        </p:nvSpPr>
        <p:spPr/>
        <p:txBody>
          <a:bodyPr/>
          <a:lstStyle/>
          <a:p>
            <a:fld id="{EFC07C4F-4DD7-4452-9CBE-7B4BC77324C7}" type="slidenum">
              <a:rPr lang="en-GB" smtClean="0"/>
              <a:t>10</a:t>
            </a:fld>
            <a:endParaRPr lang="en-GB" dirty="0"/>
          </a:p>
        </p:txBody>
      </p:sp>
      <p:sp>
        <p:nvSpPr>
          <p:cNvPr id="7" name="TextBox 6">
            <a:extLst>
              <a:ext uri="{FF2B5EF4-FFF2-40B4-BE49-F238E27FC236}">
                <a16:creationId xmlns:a16="http://schemas.microsoft.com/office/drawing/2014/main" id="{DCC08023-1C65-056C-0E56-958BE980B1E5}"/>
              </a:ext>
            </a:extLst>
          </p:cNvPr>
          <p:cNvSpPr txBox="1"/>
          <p:nvPr/>
        </p:nvSpPr>
        <p:spPr>
          <a:xfrm>
            <a:off x="395075" y="1515201"/>
            <a:ext cx="3580106" cy="646331"/>
          </a:xfrm>
          <a:prstGeom prst="rect">
            <a:avLst/>
          </a:prstGeom>
          <a:noFill/>
        </p:spPr>
        <p:txBody>
          <a:bodyPr wrap="square">
            <a:spAutoFit/>
          </a:bodyPr>
          <a:lstStyle/>
          <a:p>
            <a:r>
              <a:rPr lang="en-GB" sz="1200" dirty="0"/>
              <a:t>Let’s take the example of the electric kettle.</a:t>
            </a:r>
          </a:p>
          <a:p>
            <a:r>
              <a:rPr lang="en-GB" sz="1200" dirty="0"/>
              <a:t>First, we need to put ourselves in the shoes of the user and think about what they might need or want.</a:t>
            </a:r>
          </a:p>
        </p:txBody>
      </p:sp>
      <p:sp>
        <p:nvSpPr>
          <p:cNvPr id="10" name="TextBox 9">
            <a:extLst>
              <a:ext uri="{FF2B5EF4-FFF2-40B4-BE49-F238E27FC236}">
                <a16:creationId xmlns:a16="http://schemas.microsoft.com/office/drawing/2014/main" id="{DE7B27B1-17C9-C41D-6D9A-74A3DD92BF7F}"/>
              </a:ext>
            </a:extLst>
          </p:cNvPr>
          <p:cNvSpPr txBox="1"/>
          <p:nvPr/>
        </p:nvSpPr>
        <p:spPr>
          <a:xfrm>
            <a:off x="6948725" y="1359821"/>
            <a:ext cx="1800200" cy="276999"/>
          </a:xfrm>
          <a:prstGeom prst="rect">
            <a:avLst/>
          </a:prstGeom>
          <a:noFill/>
        </p:spPr>
        <p:txBody>
          <a:bodyPr wrap="square" rtlCol="0">
            <a:spAutoFit/>
          </a:bodyPr>
          <a:lstStyle/>
          <a:p>
            <a:pPr algn="ctr"/>
            <a:r>
              <a:rPr lang="en-GB" sz="1200" b="1" i="1" dirty="0"/>
              <a:t>Medical professionals</a:t>
            </a:r>
          </a:p>
        </p:txBody>
      </p:sp>
      <p:sp>
        <p:nvSpPr>
          <p:cNvPr id="13" name="TextBox 12">
            <a:extLst>
              <a:ext uri="{FF2B5EF4-FFF2-40B4-BE49-F238E27FC236}">
                <a16:creationId xmlns:a16="http://schemas.microsoft.com/office/drawing/2014/main" id="{B7686114-C59D-2297-C331-DC45B0B3121B}"/>
              </a:ext>
            </a:extLst>
          </p:cNvPr>
          <p:cNvSpPr txBox="1"/>
          <p:nvPr/>
        </p:nvSpPr>
        <p:spPr>
          <a:xfrm>
            <a:off x="341473" y="2301185"/>
            <a:ext cx="1800200" cy="276999"/>
          </a:xfrm>
          <a:prstGeom prst="rect">
            <a:avLst/>
          </a:prstGeom>
          <a:noFill/>
        </p:spPr>
        <p:txBody>
          <a:bodyPr wrap="square" rtlCol="0">
            <a:spAutoFit/>
          </a:bodyPr>
          <a:lstStyle/>
          <a:p>
            <a:pPr algn="ctr"/>
            <a:r>
              <a:rPr lang="en-GB" sz="1200" b="1" i="1" dirty="0"/>
              <a:t>Wheelchair users</a:t>
            </a:r>
          </a:p>
        </p:txBody>
      </p:sp>
      <p:sp>
        <p:nvSpPr>
          <p:cNvPr id="16" name="TextBox 15">
            <a:extLst>
              <a:ext uri="{FF2B5EF4-FFF2-40B4-BE49-F238E27FC236}">
                <a16:creationId xmlns:a16="http://schemas.microsoft.com/office/drawing/2014/main" id="{DBFDE470-6CBA-FF71-F632-E566A5732BBE}"/>
              </a:ext>
            </a:extLst>
          </p:cNvPr>
          <p:cNvSpPr txBox="1"/>
          <p:nvPr/>
        </p:nvSpPr>
        <p:spPr>
          <a:xfrm>
            <a:off x="4592588" y="1408625"/>
            <a:ext cx="1080120" cy="276999"/>
          </a:xfrm>
          <a:prstGeom prst="rect">
            <a:avLst/>
          </a:prstGeom>
          <a:noFill/>
        </p:spPr>
        <p:txBody>
          <a:bodyPr wrap="square" rtlCol="0">
            <a:spAutoFit/>
          </a:bodyPr>
          <a:lstStyle/>
          <a:p>
            <a:pPr algn="ctr"/>
            <a:r>
              <a:rPr lang="en-GB" sz="1200" b="1" i="1" dirty="0"/>
              <a:t>Gamers</a:t>
            </a:r>
          </a:p>
        </p:txBody>
      </p:sp>
      <p:sp>
        <p:nvSpPr>
          <p:cNvPr id="19" name="TextBox 18">
            <a:extLst>
              <a:ext uri="{FF2B5EF4-FFF2-40B4-BE49-F238E27FC236}">
                <a16:creationId xmlns:a16="http://schemas.microsoft.com/office/drawing/2014/main" id="{78D411CE-EBE8-7902-DC68-CA6DB1EADDDA}"/>
              </a:ext>
            </a:extLst>
          </p:cNvPr>
          <p:cNvSpPr txBox="1"/>
          <p:nvPr/>
        </p:nvSpPr>
        <p:spPr>
          <a:xfrm>
            <a:off x="7065752" y="4133594"/>
            <a:ext cx="1800200" cy="276999"/>
          </a:xfrm>
          <a:prstGeom prst="rect">
            <a:avLst/>
          </a:prstGeom>
          <a:noFill/>
        </p:spPr>
        <p:txBody>
          <a:bodyPr wrap="square" rtlCol="0">
            <a:spAutoFit/>
          </a:bodyPr>
          <a:lstStyle/>
          <a:p>
            <a:pPr algn="ctr"/>
            <a:r>
              <a:rPr lang="en-GB" sz="1200" b="1" i="1" dirty="0"/>
              <a:t>Pet owners</a:t>
            </a:r>
          </a:p>
        </p:txBody>
      </p:sp>
      <p:sp>
        <p:nvSpPr>
          <p:cNvPr id="22" name="TextBox 21">
            <a:extLst>
              <a:ext uri="{FF2B5EF4-FFF2-40B4-BE49-F238E27FC236}">
                <a16:creationId xmlns:a16="http://schemas.microsoft.com/office/drawing/2014/main" id="{162F05F9-2B83-ECD8-994C-3540AFEE2556}"/>
              </a:ext>
            </a:extLst>
          </p:cNvPr>
          <p:cNvSpPr txBox="1"/>
          <p:nvPr/>
        </p:nvSpPr>
        <p:spPr>
          <a:xfrm>
            <a:off x="179512" y="4078242"/>
            <a:ext cx="1800200" cy="276999"/>
          </a:xfrm>
          <a:prstGeom prst="rect">
            <a:avLst/>
          </a:prstGeom>
          <a:noFill/>
        </p:spPr>
        <p:txBody>
          <a:bodyPr wrap="square" rtlCol="0">
            <a:spAutoFit/>
          </a:bodyPr>
          <a:lstStyle/>
          <a:p>
            <a:pPr algn="ctr"/>
            <a:r>
              <a:rPr lang="en-GB" sz="1200" b="1" i="1" dirty="0"/>
              <a:t>Visually impaired</a:t>
            </a:r>
          </a:p>
        </p:txBody>
      </p:sp>
      <p:sp>
        <p:nvSpPr>
          <p:cNvPr id="25" name="TextBox 24">
            <a:extLst>
              <a:ext uri="{FF2B5EF4-FFF2-40B4-BE49-F238E27FC236}">
                <a16:creationId xmlns:a16="http://schemas.microsoft.com/office/drawing/2014/main" id="{2F090453-F79D-20E7-2FF9-ECAE97C1A18F}"/>
              </a:ext>
            </a:extLst>
          </p:cNvPr>
          <p:cNvSpPr txBox="1"/>
          <p:nvPr/>
        </p:nvSpPr>
        <p:spPr>
          <a:xfrm>
            <a:off x="2745885" y="4405077"/>
            <a:ext cx="1800200" cy="276999"/>
          </a:xfrm>
          <a:prstGeom prst="rect">
            <a:avLst/>
          </a:prstGeom>
          <a:noFill/>
        </p:spPr>
        <p:txBody>
          <a:bodyPr wrap="square" rtlCol="0">
            <a:spAutoFit/>
          </a:bodyPr>
          <a:lstStyle/>
          <a:p>
            <a:pPr algn="ctr"/>
            <a:r>
              <a:rPr lang="en-GB" sz="1200" b="1" i="1" dirty="0"/>
              <a:t>Musicians</a:t>
            </a:r>
          </a:p>
        </p:txBody>
      </p:sp>
      <p:sp>
        <p:nvSpPr>
          <p:cNvPr id="28" name="TextBox 27">
            <a:extLst>
              <a:ext uri="{FF2B5EF4-FFF2-40B4-BE49-F238E27FC236}">
                <a16:creationId xmlns:a16="http://schemas.microsoft.com/office/drawing/2014/main" id="{691329B6-8B93-63BA-287D-6DFF6D57538C}"/>
              </a:ext>
            </a:extLst>
          </p:cNvPr>
          <p:cNvSpPr txBox="1"/>
          <p:nvPr/>
        </p:nvSpPr>
        <p:spPr>
          <a:xfrm>
            <a:off x="4874787" y="4057067"/>
            <a:ext cx="1800200" cy="276999"/>
          </a:xfrm>
          <a:prstGeom prst="rect">
            <a:avLst/>
          </a:prstGeom>
          <a:noFill/>
        </p:spPr>
        <p:txBody>
          <a:bodyPr wrap="square" rtlCol="0">
            <a:spAutoFit/>
          </a:bodyPr>
          <a:lstStyle/>
          <a:p>
            <a:pPr algn="ctr"/>
            <a:r>
              <a:rPr lang="en-GB" sz="1200" b="1" i="1" dirty="0"/>
              <a:t>Activists</a:t>
            </a:r>
          </a:p>
        </p:txBody>
      </p:sp>
      <p:pic>
        <p:nvPicPr>
          <p:cNvPr id="36" name="Picture 35">
            <a:extLst>
              <a:ext uri="{FF2B5EF4-FFF2-40B4-BE49-F238E27FC236}">
                <a16:creationId xmlns:a16="http://schemas.microsoft.com/office/drawing/2014/main" id="{EDD53DCA-0ABD-6252-7B83-595BF3B2D76A}"/>
              </a:ext>
            </a:extLst>
          </p:cNvPr>
          <p:cNvPicPr>
            <a:picLocks noChangeAspect="1"/>
          </p:cNvPicPr>
          <p:nvPr/>
        </p:nvPicPr>
        <p:blipFill>
          <a:blip r:embed="rId2"/>
          <a:stretch>
            <a:fillRect/>
          </a:stretch>
        </p:blipFill>
        <p:spPr>
          <a:xfrm>
            <a:off x="3299236" y="2829541"/>
            <a:ext cx="1011424" cy="1147464"/>
          </a:xfrm>
          <a:prstGeom prst="rect">
            <a:avLst/>
          </a:prstGeom>
        </p:spPr>
      </p:pic>
      <p:sp>
        <p:nvSpPr>
          <p:cNvPr id="38" name="TextBox 37">
            <a:extLst>
              <a:ext uri="{FF2B5EF4-FFF2-40B4-BE49-F238E27FC236}">
                <a16:creationId xmlns:a16="http://schemas.microsoft.com/office/drawing/2014/main" id="{6F13C1B9-7CA1-27B6-B86F-EBB2FD0EC727}"/>
              </a:ext>
            </a:extLst>
          </p:cNvPr>
          <p:cNvSpPr txBox="1"/>
          <p:nvPr/>
        </p:nvSpPr>
        <p:spPr>
          <a:xfrm>
            <a:off x="4325534" y="1700479"/>
            <a:ext cx="2083223" cy="1061829"/>
          </a:xfrm>
          <a:prstGeom prst="rect">
            <a:avLst/>
          </a:prstGeom>
          <a:solidFill>
            <a:srgbClr val="F58A1D"/>
          </a:solidFill>
        </p:spPr>
        <p:txBody>
          <a:bodyPr wrap="square">
            <a:spAutoFit/>
          </a:bodyPr>
          <a:lstStyle/>
          <a:p>
            <a:pPr marL="171450" indent="-171450">
              <a:buFont typeface="Arial" panose="020B0604020202020204" pitchFamily="34" charset="0"/>
              <a:buChar char="•"/>
            </a:pPr>
            <a:r>
              <a:rPr lang="en-GB" sz="1050" dirty="0"/>
              <a:t>How can we make this electric kettle easy to use without disrupting gaming sessions?</a:t>
            </a:r>
          </a:p>
          <a:p>
            <a:pPr marL="171450" indent="-171450">
              <a:buFont typeface="Arial" panose="020B0604020202020204" pitchFamily="34" charset="0"/>
              <a:buChar char="•"/>
            </a:pPr>
            <a:r>
              <a:rPr lang="en-GB" sz="1050" dirty="0"/>
              <a:t>Can we design a unique look or theme for the kettle that appeals to gamers?</a:t>
            </a:r>
          </a:p>
        </p:txBody>
      </p:sp>
      <p:sp>
        <p:nvSpPr>
          <p:cNvPr id="40" name="TextBox 39">
            <a:extLst>
              <a:ext uri="{FF2B5EF4-FFF2-40B4-BE49-F238E27FC236}">
                <a16:creationId xmlns:a16="http://schemas.microsoft.com/office/drawing/2014/main" id="{BFF5CE5E-541B-47DA-1811-904AB6AA6A18}"/>
              </a:ext>
            </a:extLst>
          </p:cNvPr>
          <p:cNvSpPr txBox="1"/>
          <p:nvPr/>
        </p:nvSpPr>
        <p:spPr>
          <a:xfrm>
            <a:off x="6758122" y="1707415"/>
            <a:ext cx="2160240" cy="1785104"/>
          </a:xfrm>
          <a:prstGeom prst="rect">
            <a:avLst/>
          </a:prstGeom>
          <a:solidFill>
            <a:srgbClr val="C2D71E"/>
          </a:solidFill>
        </p:spPr>
        <p:txBody>
          <a:bodyPr wrap="square">
            <a:spAutoFit/>
          </a:bodyPr>
          <a:lstStyle/>
          <a:p>
            <a:pPr marL="285750" indent="-285750">
              <a:buFont typeface="Arial" panose="020B0604020202020204" pitchFamily="34" charset="0"/>
              <a:buChar char="•"/>
            </a:pPr>
            <a:r>
              <a:rPr lang="en-GB" sz="1000" dirty="0"/>
              <a:t>How can the kettle's design be made more user-friendly for medical professionals in a busy hospital or clinic setting?</a:t>
            </a:r>
          </a:p>
          <a:p>
            <a:pPr marL="285750" indent="-285750">
              <a:buFont typeface="Arial" panose="020B0604020202020204" pitchFamily="34" charset="0"/>
              <a:buChar char="•"/>
            </a:pPr>
            <a:r>
              <a:rPr lang="en-GB" sz="1000" dirty="0"/>
              <a:t>What materials and features would make the kettle easy to clean and maintain in a healthcare environment?</a:t>
            </a:r>
          </a:p>
          <a:p>
            <a:pPr marL="285750" indent="-285750">
              <a:buFont typeface="Arial" panose="020B0604020202020204" pitchFamily="34" charset="0"/>
              <a:buChar char="•"/>
            </a:pPr>
            <a:r>
              <a:rPr lang="en-GB" sz="1000" dirty="0"/>
              <a:t>Are there specific safety features we should consider for this user group?</a:t>
            </a:r>
          </a:p>
        </p:txBody>
      </p:sp>
      <p:sp>
        <p:nvSpPr>
          <p:cNvPr id="42" name="TextBox 41">
            <a:extLst>
              <a:ext uri="{FF2B5EF4-FFF2-40B4-BE49-F238E27FC236}">
                <a16:creationId xmlns:a16="http://schemas.microsoft.com/office/drawing/2014/main" id="{5EBC6460-7C05-4E2F-2D14-8D1C4AB693C2}"/>
              </a:ext>
            </a:extLst>
          </p:cNvPr>
          <p:cNvSpPr txBox="1"/>
          <p:nvPr/>
        </p:nvSpPr>
        <p:spPr>
          <a:xfrm>
            <a:off x="304514" y="2630642"/>
            <a:ext cx="2801443" cy="1169551"/>
          </a:xfrm>
          <a:prstGeom prst="rect">
            <a:avLst/>
          </a:prstGeom>
          <a:solidFill>
            <a:srgbClr val="FBCF0A"/>
          </a:solidFill>
        </p:spPr>
        <p:txBody>
          <a:bodyPr wrap="square">
            <a:spAutoFit/>
          </a:bodyPr>
          <a:lstStyle/>
          <a:p>
            <a:pPr marL="171450" indent="-171450">
              <a:buFont typeface="Arial" panose="020B0604020202020204" pitchFamily="34" charset="0"/>
              <a:buChar char="•"/>
            </a:pPr>
            <a:r>
              <a:rPr lang="en-GB" sz="1000" dirty="0"/>
              <a:t>How can the kettle be adapted to ensure it's easy to reach and use from a seated position?</a:t>
            </a:r>
          </a:p>
          <a:p>
            <a:pPr marL="171450" indent="-171450">
              <a:buFont typeface="Arial" panose="020B0604020202020204" pitchFamily="34" charset="0"/>
              <a:buChar char="•"/>
            </a:pPr>
            <a:r>
              <a:rPr lang="en-GB" sz="1000" dirty="0"/>
              <a:t>Are there modifications we can make to the kettle's handle, controls, or base to improve accessibility?</a:t>
            </a:r>
          </a:p>
          <a:p>
            <a:pPr marL="171450" indent="-171450">
              <a:buFont typeface="Arial" panose="020B0604020202020204" pitchFamily="34" charset="0"/>
              <a:buChar char="•"/>
            </a:pPr>
            <a:r>
              <a:rPr lang="en-GB" sz="1000" dirty="0"/>
              <a:t>Should the kettle have any additional safety features for wheelchair users?</a:t>
            </a:r>
          </a:p>
        </p:txBody>
      </p:sp>
      <p:sp>
        <p:nvSpPr>
          <p:cNvPr id="44" name="TextBox 43">
            <a:extLst>
              <a:ext uri="{FF2B5EF4-FFF2-40B4-BE49-F238E27FC236}">
                <a16:creationId xmlns:a16="http://schemas.microsoft.com/office/drawing/2014/main" id="{5948B038-CC16-484F-78D8-F583CA34BA56}"/>
              </a:ext>
            </a:extLst>
          </p:cNvPr>
          <p:cNvSpPr txBox="1"/>
          <p:nvPr/>
        </p:nvSpPr>
        <p:spPr>
          <a:xfrm>
            <a:off x="2667159" y="4734732"/>
            <a:ext cx="1925429" cy="1323439"/>
          </a:xfrm>
          <a:prstGeom prst="rect">
            <a:avLst/>
          </a:prstGeom>
          <a:solidFill>
            <a:srgbClr val="C3D821"/>
          </a:solidFill>
        </p:spPr>
        <p:txBody>
          <a:bodyPr wrap="square">
            <a:spAutoFit/>
          </a:bodyPr>
          <a:lstStyle/>
          <a:p>
            <a:pPr marL="171450" indent="-171450">
              <a:buFont typeface="Arial" panose="020B0604020202020204" pitchFamily="34" charset="0"/>
              <a:buChar char="•"/>
            </a:pPr>
            <a:r>
              <a:rPr lang="en-GB" sz="1000" dirty="0"/>
              <a:t>What design elements would minimise noise or disturbance when using the kettle during rehearsals or performances?</a:t>
            </a:r>
          </a:p>
          <a:p>
            <a:pPr marL="171450" indent="-171450">
              <a:buFont typeface="Arial" panose="020B0604020202020204" pitchFamily="34" charset="0"/>
              <a:buChar char="•"/>
            </a:pPr>
            <a:r>
              <a:rPr lang="en-GB" sz="1000" b="0" i="0" dirty="0">
                <a:effectLst/>
              </a:rPr>
              <a:t>Can we make the kettle look special for musicians or match different kinds of music styles?</a:t>
            </a:r>
            <a:endParaRPr lang="en-GB" sz="1000" dirty="0"/>
          </a:p>
        </p:txBody>
      </p:sp>
      <p:sp>
        <p:nvSpPr>
          <p:cNvPr id="46" name="TextBox 45">
            <a:extLst>
              <a:ext uri="{FF2B5EF4-FFF2-40B4-BE49-F238E27FC236}">
                <a16:creationId xmlns:a16="http://schemas.microsoft.com/office/drawing/2014/main" id="{1C6E8EEA-37BD-74F7-5CAE-F9D5FDBFB8ED}"/>
              </a:ext>
            </a:extLst>
          </p:cNvPr>
          <p:cNvSpPr txBox="1"/>
          <p:nvPr/>
        </p:nvSpPr>
        <p:spPr>
          <a:xfrm>
            <a:off x="304515" y="4386206"/>
            <a:ext cx="2057400" cy="1631216"/>
          </a:xfrm>
          <a:prstGeom prst="rect">
            <a:avLst/>
          </a:prstGeom>
          <a:solidFill>
            <a:srgbClr val="F58A1D"/>
          </a:solidFill>
        </p:spPr>
        <p:txBody>
          <a:bodyPr wrap="square">
            <a:spAutoFit/>
          </a:bodyPr>
          <a:lstStyle/>
          <a:p>
            <a:pPr marL="171450" indent="-171450">
              <a:buFont typeface="Arial" panose="020B0604020202020204" pitchFamily="34" charset="0"/>
              <a:buChar char="•"/>
            </a:pPr>
            <a:r>
              <a:rPr lang="en-GB" sz="1000" dirty="0"/>
              <a:t>How can we make the kettle's controls and indicators tactile and easy to understand through touch?</a:t>
            </a:r>
          </a:p>
          <a:p>
            <a:pPr marL="171450" indent="-171450">
              <a:buFont typeface="Arial" panose="020B0604020202020204" pitchFamily="34" charset="0"/>
              <a:buChar char="•"/>
            </a:pPr>
            <a:r>
              <a:rPr lang="en-GB" sz="1000" dirty="0"/>
              <a:t>Are there audible or tactile cues we can add to signal when the kettle is ready or if it's full?</a:t>
            </a:r>
          </a:p>
          <a:p>
            <a:pPr marL="171450" indent="-171450">
              <a:buFont typeface="Arial" panose="020B0604020202020204" pitchFamily="34" charset="0"/>
              <a:buChar char="•"/>
            </a:pPr>
            <a:r>
              <a:rPr lang="en-GB" sz="1000" dirty="0"/>
              <a:t>Can we ensure the kettle's design is safe for visually impaired users?</a:t>
            </a:r>
          </a:p>
        </p:txBody>
      </p:sp>
      <p:sp>
        <p:nvSpPr>
          <p:cNvPr id="50" name="TextBox 49">
            <a:extLst>
              <a:ext uri="{FF2B5EF4-FFF2-40B4-BE49-F238E27FC236}">
                <a16:creationId xmlns:a16="http://schemas.microsoft.com/office/drawing/2014/main" id="{49D29A94-192E-5F44-4458-9931FE424197}"/>
              </a:ext>
            </a:extLst>
          </p:cNvPr>
          <p:cNvSpPr txBox="1"/>
          <p:nvPr/>
        </p:nvSpPr>
        <p:spPr>
          <a:xfrm>
            <a:off x="6987622" y="4577569"/>
            <a:ext cx="1956460" cy="1477328"/>
          </a:xfrm>
          <a:prstGeom prst="rect">
            <a:avLst/>
          </a:prstGeom>
          <a:solidFill>
            <a:srgbClr val="F58A1D"/>
          </a:solidFill>
        </p:spPr>
        <p:txBody>
          <a:bodyPr wrap="square">
            <a:spAutoFit/>
          </a:bodyPr>
          <a:lstStyle/>
          <a:p>
            <a:pPr marL="285750" indent="-285750">
              <a:buFont typeface="Arial" panose="020B0604020202020204" pitchFamily="34" charset="0"/>
              <a:buChar char="•"/>
            </a:pPr>
            <a:r>
              <a:rPr lang="en-GB" sz="1000" b="0" i="0" dirty="0">
                <a:effectLst/>
                <a:latin typeface="Söhne"/>
              </a:rPr>
              <a:t>Are there any pet-safe materials or components we should consider for the kettle's design?</a:t>
            </a:r>
          </a:p>
          <a:p>
            <a:pPr marL="285750" indent="-285750">
              <a:buFont typeface="Arial" panose="020B0604020202020204" pitchFamily="34" charset="0"/>
              <a:buChar char="•"/>
            </a:pPr>
            <a:r>
              <a:rPr lang="en-GB" sz="1000" b="0" i="0" dirty="0">
                <a:effectLst/>
                <a:latin typeface="Söhne"/>
              </a:rPr>
              <a:t>How can the kettle's design make it convenient for pet owners who want to multitask while caring for their pets?</a:t>
            </a:r>
            <a:endParaRPr lang="en-GB" sz="1000" dirty="0"/>
          </a:p>
        </p:txBody>
      </p:sp>
      <p:sp>
        <p:nvSpPr>
          <p:cNvPr id="52" name="TextBox 51">
            <a:extLst>
              <a:ext uri="{FF2B5EF4-FFF2-40B4-BE49-F238E27FC236}">
                <a16:creationId xmlns:a16="http://schemas.microsoft.com/office/drawing/2014/main" id="{474DC609-7C0D-40EA-2281-93DD77B62C36}"/>
              </a:ext>
            </a:extLst>
          </p:cNvPr>
          <p:cNvSpPr txBox="1"/>
          <p:nvPr/>
        </p:nvSpPr>
        <p:spPr>
          <a:xfrm>
            <a:off x="4930054" y="4433823"/>
            <a:ext cx="1689821" cy="1631216"/>
          </a:xfrm>
          <a:prstGeom prst="rect">
            <a:avLst/>
          </a:prstGeom>
          <a:solidFill>
            <a:srgbClr val="FBCF0A"/>
          </a:solidFill>
        </p:spPr>
        <p:txBody>
          <a:bodyPr wrap="square">
            <a:spAutoFit/>
          </a:bodyPr>
          <a:lstStyle/>
          <a:p>
            <a:pPr marL="171450" indent="-171450">
              <a:buFont typeface="Arial" panose="020B0604020202020204" pitchFamily="34" charset="0"/>
              <a:buChar char="•"/>
            </a:pPr>
            <a:r>
              <a:rPr lang="en-GB" sz="1000" dirty="0"/>
              <a:t>What sustainable materials and design choices can we incorporate to make the kettle eco-friendly?</a:t>
            </a:r>
          </a:p>
          <a:p>
            <a:pPr marL="171450" indent="-171450">
              <a:buFont typeface="Arial" panose="020B0604020202020204" pitchFamily="34" charset="0"/>
              <a:buChar char="•"/>
            </a:pPr>
            <a:r>
              <a:rPr lang="en-GB" sz="1000" dirty="0"/>
              <a:t>Are there energy-efficient features or settings that align with the values of environmental activists?</a:t>
            </a:r>
          </a:p>
        </p:txBody>
      </p:sp>
      <p:grpSp>
        <p:nvGrpSpPr>
          <p:cNvPr id="53" name="Group 52">
            <a:extLst>
              <a:ext uri="{FF2B5EF4-FFF2-40B4-BE49-F238E27FC236}">
                <a16:creationId xmlns:a16="http://schemas.microsoft.com/office/drawing/2014/main" id="{AF4204B9-E056-2777-0F0A-3164C7D3472A}"/>
              </a:ext>
            </a:extLst>
          </p:cNvPr>
          <p:cNvGrpSpPr/>
          <p:nvPr/>
        </p:nvGrpSpPr>
        <p:grpSpPr>
          <a:xfrm>
            <a:off x="4445254" y="2965447"/>
            <a:ext cx="1973244" cy="1101276"/>
            <a:chOff x="5236020" y="3737250"/>
            <a:chExt cx="2186457" cy="1485478"/>
          </a:xfrm>
        </p:grpSpPr>
        <p:pic>
          <p:nvPicPr>
            <p:cNvPr id="54" name="Picture 53">
              <a:extLst>
                <a:ext uri="{FF2B5EF4-FFF2-40B4-BE49-F238E27FC236}">
                  <a16:creationId xmlns:a16="http://schemas.microsoft.com/office/drawing/2014/main" id="{A86FC02A-D689-620D-2E82-0D54EB41DD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36020" y="3737250"/>
              <a:ext cx="2186457" cy="1485478"/>
            </a:xfrm>
            <a:prstGeom prst="rect">
              <a:avLst/>
            </a:prstGeom>
          </p:spPr>
        </p:pic>
        <p:sp>
          <p:nvSpPr>
            <p:cNvPr id="55" name="TextBox 54">
              <a:extLst>
                <a:ext uri="{FF2B5EF4-FFF2-40B4-BE49-F238E27FC236}">
                  <a16:creationId xmlns:a16="http://schemas.microsoft.com/office/drawing/2014/main" id="{071AD5F6-FCA2-0716-C7F2-B3E59E3DD571}"/>
                </a:ext>
              </a:extLst>
            </p:cNvPr>
            <p:cNvSpPr txBox="1"/>
            <p:nvPr/>
          </p:nvSpPr>
          <p:spPr>
            <a:xfrm>
              <a:off x="5354809" y="3832776"/>
              <a:ext cx="1982242" cy="996362"/>
            </a:xfrm>
            <a:prstGeom prst="rect">
              <a:avLst/>
            </a:prstGeom>
            <a:noFill/>
          </p:spPr>
          <p:txBody>
            <a:bodyPr wrap="square" rtlCol="0">
              <a:spAutoFit/>
            </a:bodyPr>
            <a:lstStyle/>
            <a:p>
              <a:pPr algn="ctr"/>
              <a:r>
                <a:rPr lang="en-GB" sz="1050" dirty="0"/>
                <a:t>In pairs/groups, choose a user group and share ideas. These questions are just a starting point.  </a:t>
              </a:r>
            </a:p>
          </p:txBody>
        </p:sp>
      </p:grpSp>
      <p:pic>
        <p:nvPicPr>
          <p:cNvPr id="6" name="Picture 5">
            <a:extLst>
              <a:ext uri="{FF2B5EF4-FFF2-40B4-BE49-F238E27FC236}">
                <a16:creationId xmlns:a16="http://schemas.microsoft.com/office/drawing/2014/main" id="{20A0E936-E3F6-8626-1CAD-0A99430703AD}"/>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5553" y="6275211"/>
            <a:ext cx="486743" cy="527403"/>
          </a:xfrm>
          <a:prstGeom prst="rect">
            <a:avLst/>
          </a:prstGeom>
        </p:spPr>
      </p:pic>
    </p:spTree>
    <p:extLst>
      <p:ext uri="{BB962C8B-B14F-4D97-AF65-F5344CB8AC3E}">
        <p14:creationId xmlns:p14="http://schemas.microsoft.com/office/powerpoint/2010/main" val="4291384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0" grpId="0" animBg="1"/>
      <p:bldP spid="42" grpId="0" animBg="1"/>
      <p:bldP spid="44" grpId="0" animBg="1"/>
      <p:bldP spid="46" grpId="0" animBg="1"/>
      <p:bldP spid="50" grpId="0" animBg="1"/>
      <p:bldP spid="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29CFF-C6CF-4C73-B8F6-58267F479E82}"/>
              </a:ext>
            </a:extLst>
          </p:cNvPr>
          <p:cNvSpPr>
            <a:spLocks noGrp="1"/>
          </p:cNvSpPr>
          <p:nvPr>
            <p:ph type="title"/>
          </p:nvPr>
        </p:nvSpPr>
        <p:spPr>
          <a:xfrm>
            <a:off x="323528" y="1052737"/>
            <a:ext cx="7886700" cy="648072"/>
          </a:xfrm>
        </p:spPr>
        <p:txBody>
          <a:bodyPr/>
          <a:lstStyle/>
          <a:p>
            <a:r>
              <a:rPr lang="en-GB" b="1" i="1" dirty="0">
                <a:latin typeface="+mn-lt"/>
              </a:rPr>
              <a:t>Empathy design</a:t>
            </a:r>
          </a:p>
        </p:txBody>
      </p:sp>
      <p:sp>
        <p:nvSpPr>
          <p:cNvPr id="3" name="Date Placeholder 2">
            <a:extLst>
              <a:ext uri="{FF2B5EF4-FFF2-40B4-BE49-F238E27FC236}">
                <a16:creationId xmlns:a16="http://schemas.microsoft.com/office/drawing/2014/main" id="{1B8D9FF1-AD2D-88A6-BDB8-655562142C3D}"/>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45BD424E-50BA-8B5A-3031-8F8858C0F2AB}"/>
              </a:ext>
            </a:extLst>
          </p:cNvPr>
          <p:cNvSpPr>
            <a:spLocks noGrp="1"/>
          </p:cNvSpPr>
          <p:nvPr>
            <p:ph type="ftr" sz="quarter" idx="11"/>
          </p:nvPr>
        </p:nvSpPr>
        <p:spPr>
          <a:xfrm>
            <a:off x="2411760" y="6356351"/>
            <a:ext cx="4104456" cy="365125"/>
          </a:xfrm>
        </p:spPr>
        <p:txBody>
          <a:bodyPr/>
          <a:lstStyle/>
          <a:p>
            <a:r>
              <a:rPr lang="en-US" dirty="0" smtClean="0"/>
              <a:t>ESB-RES-C211 </a:t>
            </a:r>
          </a:p>
          <a:p>
            <a:r>
              <a:rPr lang="en-US" dirty="0" smtClean="0"/>
              <a:t>L1G2 Speech for Employability-3.1-PPT–Choosing a product or service to pitch</a:t>
            </a:r>
            <a:endParaRPr lang="en-GB" dirty="0"/>
          </a:p>
        </p:txBody>
      </p:sp>
      <p:sp>
        <p:nvSpPr>
          <p:cNvPr id="5" name="Slide Number Placeholder 4">
            <a:extLst>
              <a:ext uri="{FF2B5EF4-FFF2-40B4-BE49-F238E27FC236}">
                <a16:creationId xmlns:a16="http://schemas.microsoft.com/office/drawing/2014/main" id="{540FE2E0-2CF3-AF58-3193-4BC67C898A39}"/>
              </a:ext>
            </a:extLst>
          </p:cNvPr>
          <p:cNvSpPr>
            <a:spLocks noGrp="1"/>
          </p:cNvSpPr>
          <p:nvPr>
            <p:ph type="sldNum" sz="quarter" idx="12"/>
          </p:nvPr>
        </p:nvSpPr>
        <p:spPr/>
        <p:txBody>
          <a:bodyPr/>
          <a:lstStyle/>
          <a:p>
            <a:fld id="{EFC07C4F-4DD7-4452-9CBE-7B4BC77324C7}" type="slidenum">
              <a:rPr lang="en-GB" smtClean="0"/>
              <a:t>11</a:t>
            </a:fld>
            <a:endParaRPr lang="en-GB" dirty="0"/>
          </a:p>
        </p:txBody>
      </p:sp>
      <p:sp>
        <p:nvSpPr>
          <p:cNvPr id="10" name="Rectangle 9">
            <a:extLst>
              <a:ext uri="{FF2B5EF4-FFF2-40B4-BE49-F238E27FC236}">
                <a16:creationId xmlns:a16="http://schemas.microsoft.com/office/drawing/2014/main" id="{0DF8A6BF-5A3F-D473-B3DC-1830B5F8D1F9}"/>
              </a:ext>
            </a:extLst>
          </p:cNvPr>
          <p:cNvSpPr/>
          <p:nvPr/>
        </p:nvSpPr>
        <p:spPr>
          <a:xfrm>
            <a:off x="395536" y="1844824"/>
            <a:ext cx="8424936" cy="432048"/>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solidFill>
                  <a:schemeClr val="bg1">
                    <a:lumMod val="95000"/>
                  </a:schemeClr>
                </a:solidFill>
              </a:rPr>
              <a:t>There are two ways you can approach this design process:</a:t>
            </a:r>
          </a:p>
        </p:txBody>
      </p:sp>
      <p:sp>
        <p:nvSpPr>
          <p:cNvPr id="11" name="Rectangle 10">
            <a:extLst>
              <a:ext uri="{FF2B5EF4-FFF2-40B4-BE49-F238E27FC236}">
                <a16:creationId xmlns:a16="http://schemas.microsoft.com/office/drawing/2014/main" id="{CE3316C7-8162-42AC-EF68-586C6EDE94F1}"/>
              </a:ext>
            </a:extLst>
          </p:cNvPr>
          <p:cNvSpPr/>
          <p:nvPr/>
        </p:nvSpPr>
        <p:spPr>
          <a:xfrm>
            <a:off x="395536" y="2492896"/>
            <a:ext cx="4176464" cy="432048"/>
          </a:xfrm>
          <a:prstGeom prst="rect">
            <a:avLst/>
          </a:prstGeom>
          <a:solidFill>
            <a:srgbClr val="FFC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i="1" dirty="0"/>
              <a:t>Start with a product</a:t>
            </a:r>
          </a:p>
        </p:txBody>
      </p:sp>
      <p:sp>
        <p:nvSpPr>
          <p:cNvPr id="12" name="Rectangle 11">
            <a:extLst>
              <a:ext uri="{FF2B5EF4-FFF2-40B4-BE49-F238E27FC236}">
                <a16:creationId xmlns:a16="http://schemas.microsoft.com/office/drawing/2014/main" id="{37E14738-23AD-BC61-07D0-41F07A61DA39}"/>
              </a:ext>
            </a:extLst>
          </p:cNvPr>
          <p:cNvSpPr/>
          <p:nvPr/>
        </p:nvSpPr>
        <p:spPr>
          <a:xfrm>
            <a:off x="4644008" y="2492896"/>
            <a:ext cx="4176464" cy="432048"/>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i="1" dirty="0"/>
              <a:t>Start with a user group</a:t>
            </a:r>
          </a:p>
        </p:txBody>
      </p:sp>
      <p:sp>
        <p:nvSpPr>
          <p:cNvPr id="13" name="Rectangle 12">
            <a:extLst>
              <a:ext uri="{FF2B5EF4-FFF2-40B4-BE49-F238E27FC236}">
                <a16:creationId xmlns:a16="http://schemas.microsoft.com/office/drawing/2014/main" id="{5D7519AE-D5DE-412B-CCE0-D12679F59C23}"/>
              </a:ext>
            </a:extLst>
          </p:cNvPr>
          <p:cNvSpPr/>
          <p:nvPr/>
        </p:nvSpPr>
        <p:spPr>
          <a:xfrm>
            <a:off x="395536" y="3068960"/>
            <a:ext cx="4176464" cy="1719808"/>
          </a:xfrm>
          <a:prstGeom prst="rect">
            <a:avLst/>
          </a:prstGeom>
          <a:solidFill>
            <a:srgbClr val="FBCF0A">
              <a:alpha val="40000"/>
            </a:srgbClr>
          </a:solidFill>
          <a:ln>
            <a:noFill/>
          </a:ln>
        </p:spPr>
        <p:style>
          <a:lnRef idx="2">
            <a:schemeClr val="dk1"/>
          </a:lnRef>
          <a:fillRef idx="1">
            <a:schemeClr val="lt1"/>
          </a:fillRef>
          <a:effectRef idx="0">
            <a:schemeClr val="dk1"/>
          </a:effectRef>
          <a:fontRef idx="minor">
            <a:schemeClr val="dk1"/>
          </a:fontRef>
        </p:style>
        <p:txBody>
          <a:bodyPr rtlCol="0" anchor="ctr"/>
          <a:lstStyle/>
          <a:p>
            <a:r>
              <a:rPr lang="en-GB" sz="1400" dirty="0"/>
              <a:t>You might want to choose a product and then work through a range of user groups (as we did in the example together) to see what adaptations/changes to the design you could make.</a:t>
            </a:r>
          </a:p>
        </p:txBody>
      </p:sp>
      <p:sp>
        <p:nvSpPr>
          <p:cNvPr id="14" name="Rectangle 13">
            <a:extLst>
              <a:ext uri="{FF2B5EF4-FFF2-40B4-BE49-F238E27FC236}">
                <a16:creationId xmlns:a16="http://schemas.microsoft.com/office/drawing/2014/main" id="{97AD47EF-5429-3DF5-B160-6B73A185749D}"/>
              </a:ext>
            </a:extLst>
          </p:cNvPr>
          <p:cNvSpPr/>
          <p:nvPr/>
        </p:nvSpPr>
        <p:spPr>
          <a:xfrm>
            <a:off x="4642296" y="3077344"/>
            <a:ext cx="4176464" cy="1719808"/>
          </a:xfrm>
          <a:prstGeom prst="rect">
            <a:avLst/>
          </a:prstGeom>
          <a:solidFill>
            <a:srgbClr val="F58A1D">
              <a:alpha val="40000"/>
            </a:srgbClr>
          </a:solidFill>
          <a:ln>
            <a:noFill/>
          </a:ln>
        </p:spPr>
        <p:style>
          <a:lnRef idx="2">
            <a:schemeClr val="dk1"/>
          </a:lnRef>
          <a:fillRef idx="1">
            <a:schemeClr val="lt1"/>
          </a:fillRef>
          <a:effectRef idx="0">
            <a:schemeClr val="dk1"/>
          </a:effectRef>
          <a:fontRef idx="minor">
            <a:schemeClr val="dk1"/>
          </a:fontRef>
        </p:style>
        <p:txBody>
          <a:bodyPr rtlCol="0" anchor="ctr"/>
          <a:lstStyle/>
          <a:p>
            <a:r>
              <a:rPr lang="en-GB" sz="1400" dirty="0"/>
              <a:t>You might want to choose a user group and specifically think about their daily lives, challenges, interests. Then, you can start to think about products to fit their needs. </a:t>
            </a:r>
          </a:p>
        </p:txBody>
      </p:sp>
      <p:sp>
        <p:nvSpPr>
          <p:cNvPr id="15" name="Rectangle 14">
            <a:extLst>
              <a:ext uri="{FF2B5EF4-FFF2-40B4-BE49-F238E27FC236}">
                <a16:creationId xmlns:a16="http://schemas.microsoft.com/office/drawing/2014/main" id="{9BCA1B0C-C01D-65A3-E0E9-B7F50C0DE0C2}"/>
              </a:ext>
            </a:extLst>
          </p:cNvPr>
          <p:cNvSpPr/>
          <p:nvPr/>
        </p:nvSpPr>
        <p:spPr>
          <a:xfrm>
            <a:off x="395536" y="4941168"/>
            <a:ext cx="8423224" cy="767111"/>
          </a:xfrm>
          <a:prstGeom prst="rect">
            <a:avLst/>
          </a:prstGeom>
          <a:solidFill>
            <a:srgbClr val="C2D7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b="1" i="1" dirty="0">
                <a:solidFill>
                  <a:schemeClr val="tx1"/>
                </a:solidFill>
              </a:rPr>
              <a:t>You could use any combination of these activities to help you develop your product or service idea.</a:t>
            </a:r>
          </a:p>
          <a:p>
            <a:r>
              <a:rPr lang="en-GB" sz="1400" b="1" i="1" dirty="0">
                <a:solidFill>
                  <a:schemeClr val="tx1"/>
                </a:solidFill>
              </a:rPr>
              <a:t>These are all just designed to get you started – what you choose and how you get there is up to you.</a:t>
            </a:r>
          </a:p>
        </p:txBody>
      </p:sp>
      <p:pic>
        <p:nvPicPr>
          <p:cNvPr id="6" name="Picture 5">
            <a:extLst>
              <a:ext uri="{FF2B5EF4-FFF2-40B4-BE49-F238E27FC236}">
                <a16:creationId xmlns:a16="http://schemas.microsoft.com/office/drawing/2014/main" id="{2E2694A8-A7CB-D8D8-1262-E1799A75D12E}"/>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75388" y="6275211"/>
            <a:ext cx="486743" cy="527403"/>
          </a:xfrm>
          <a:prstGeom prst="rect">
            <a:avLst/>
          </a:prstGeom>
        </p:spPr>
      </p:pic>
    </p:spTree>
    <p:extLst>
      <p:ext uri="{BB962C8B-B14F-4D97-AF65-F5344CB8AC3E}">
        <p14:creationId xmlns:p14="http://schemas.microsoft.com/office/powerpoint/2010/main" val="880319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C48BFF8C-CA86-7855-3E12-6DF509CFBD79}"/>
              </a:ext>
            </a:extLst>
          </p:cNvPr>
          <p:cNvPicPr>
            <a:picLocks noChangeAspect="1"/>
          </p:cNvPicPr>
          <p:nvPr/>
        </p:nvPicPr>
        <p:blipFill>
          <a:blip r:embed="rId3"/>
          <a:stretch>
            <a:fillRect/>
          </a:stretch>
        </p:blipFill>
        <p:spPr>
          <a:xfrm>
            <a:off x="1203449" y="4311693"/>
            <a:ext cx="2066925" cy="1800225"/>
          </a:xfrm>
          <a:prstGeom prst="rect">
            <a:avLst/>
          </a:prstGeom>
        </p:spPr>
      </p:pic>
      <p:sp>
        <p:nvSpPr>
          <p:cNvPr id="2" name="Title 1">
            <a:extLst>
              <a:ext uri="{FF2B5EF4-FFF2-40B4-BE49-F238E27FC236}">
                <a16:creationId xmlns:a16="http://schemas.microsoft.com/office/drawing/2014/main" id="{57D11AD2-0DF6-C252-F353-05AD502965D0}"/>
              </a:ext>
            </a:extLst>
          </p:cNvPr>
          <p:cNvSpPr>
            <a:spLocks noGrp="1"/>
          </p:cNvSpPr>
          <p:nvPr>
            <p:ph type="title"/>
          </p:nvPr>
        </p:nvSpPr>
        <p:spPr>
          <a:xfrm>
            <a:off x="323528" y="1119660"/>
            <a:ext cx="7886700" cy="365126"/>
          </a:xfrm>
        </p:spPr>
        <p:txBody>
          <a:bodyPr>
            <a:normAutofit fontScale="90000"/>
          </a:bodyPr>
          <a:lstStyle/>
          <a:p>
            <a:r>
              <a:rPr lang="en-GB" b="1" i="1" dirty="0">
                <a:latin typeface="+mn-lt"/>
              </a:rPr>
              <a:t>Your product/service</a:t>
            </a:r>
          </a:p>
        </p:txBody>
      </p:sp>
      <p:sp>
        <p:nvSpPr>
          <p:cNvPr id="3" name="Date Placeholder 2">
            <a:extLst>
              <a:ext uri="{FF2B5EF4-FFF2-40B4-BE49-F238E27FC236}">
                <a16:creationId xmlns:a16="http://schemas.microsoft.com/office/drawing/2014/main" id="{DB4E30CE-F4B6-C76C-FF3D-3FA05D2B3CF9}"/>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270D81FC-E433-EC85-5878-69B012F1E61E}"/>
              </a:ext>
            </a:extLst>
          </p:cNvPr>
          <p:cNvSpPr>
            <a:spLocks noGrp="1"/>
          </p:cNvSpPr>
          <p:nvPr>
            <p:ph type="ftr" sz="quarter" idx="11"/>
          </p:nvPr>
        </p:nvSpPr>
        <p:spPr>
          <a:xfrm>
            <a:off x="2411760" y="6356351"/>
            <a:ext cx="3960440" cy="365125"/>
          </a:xfrm>
        </p:spPr>
        <p:txBody>
          <a:bodyPr/>
          <a:lstStyle/>
          <a:p>
            <a:r>
              <a:rPr lang="en-US" dirty="0" smtClean="0"/>
              <a:t>ESB-RES-C211 </a:t>
            </a:r>
          </a:p>
          <a:p>
            <a:r>
              <a:rPr lang="en-US" dirty="0" smtClean="0"/>
              <a:t>L1G2 Speech for Employability-3.1-PPT–Choosing a product or service to pitch</a:t>
            </a:r>
            <a:endParaRPr lang="en-GB" dirty="0"/>
          </a:p>
        </p:txBody>
      </p:sp>
      <p:sp>
        <p:nvSpPr>
          <p:cNvPr id="5" name="Slide Number Placeholder 4">
            <a:extLst>
              <a:ext uri="{FF2B5EF4-FFF2-40B4-BE49-F238E27FC236}">
                <a16:creationId xmlns:a16="http://schemas.microsoft.com/office/drawing/2014/main" id="{C645EC90-07D8-F5A1-FF96-0A8C6DE4FF25}"/>
              </a:ext>
            </a:extLst>
          </p:cNvPr>
          <p:cNvSpPr>
            <a:spLocks noGrp="1"/>
          </p:cNvSpPr>
          <p:nvPr>
            <p:ph type="sldNum" sz="quarter" idx="12"/>
          </p:nvPr>
        </p:nvSpPr>
        <p:spPr/>
        <p:txBody>
          <a:bodyPr/>
          <a:lstStyle/>
          <a:p>
            <a:fld id="{EFC07C4F-4DD7-4452-9CBE-7B4BC77324C7}" type="slidenum">
              <a:rPr lang="en-GB" smtClean="0"/>
              <a:t>12</a:t>
            </a:fld>
            <a:endParaRPr lang="en-GB" dirty="0"/>
          </a:p>
        </p:txBody>
      </p:sp>
      <p:sp>
        <p:nvSpPr>
          <p:cNvPr id="6" name="Rectangle 5">
            <a:extLst>
              <a:ext uri="{FF2B5EF4-FFF2-40B4-BE49-F238E27FC236}">
                <a16:creationId xmlns:a16="http://schemas.microsoft.com/office/drawing/2014/main" id="{F4E3C7C6-833B-291E-765C-45D1F2E70D17}"/>
              </a:ext>
            </a:extLst>
          </p:cNvPr>
          <p:cNvSpPr/>
          <p:nvPr/>
        </p:nvSpPr>
        <p:spPr>
          <a:xfrm>
            <a:off x="395536" y="1561827"/>
            <a:ext cx="8496944" cy="432046"/>
          </a:xfrm>
          <a:prstGeom prst="rect">
            <a:avLst/>
          </a:prstGeom>
          <a:solidFill>
            <a:srgbClr val="C2D7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Once you have chosen your product or service, you need to start thinking about how you can sell, or ‘pitch’ the idea to potential investors. </a:t>
            </a:r>
          </a:p>
        </p:txBody>
      </p:sp>
      <p:pic>
        <p:nvPicPr>
          <p:cNvPr id="12" name="Picture 11">
            <a:extLst>
              <a:ext uri="{FF2B5EF4-FFF2-40B4-BE49-F238E27FC236}">
                <a16:creationId xmlns:a16="http://schemas.microsoft.com/office/drawing/2014/main" id="{EB0F509C-3A99-35E1-AF65-7EBF5C976C62}"/>
              </a:ext>
            </a:extLst>
          </p:cNvPr>
          <p:cNvPicPr>
            <a:picLocks noChangeAspect="1"/>
          </p:cNvPicPr>
          <p:nvPr/>
        </p:nvPicPr>
        <p:blipFill>
          <a:blip r:embed="rId4"/>
          <a:stretch>
            <a:fillRect/>
          </a:stretch>
        </p:blipFill>
        <p:spPr>
          <a:xfrm>
            <a:off x="5350435" y="2070914"/>
            <a:ext cx="2892927" cy="4041004"/>
          </a:xfrm>
          <a:prstGeom prst="rect">
            <a:avLst/>
          </a:prstGeom>
        </p:spPr>
      </p:pic>
      <p:sp>
        <p:nvSpPr>
          <p:cNvPr id="13" name="Rectangle 12">
            <a:extLst>
              <a:ext uri="{FF2B5EF4-FFF2-40B4-BE49-F238E27FC236}">
                <a16:creationId xmlns:a16="http://schemas.microsoft.com/office/drawing/2014/main" id="{F485A470-97F9-2D95-3839-03D9B99D0565}"/>
              </a:ext>
            </a:extLst>
          </p:cNvPr>
          <p:cNvSpPr/>
          <p:nvPr/>
        </p:nvSpPr>
        <p:spPr>
          <a:xfrm>
            <a:off x="395536" y="2576932"/>
            <a:ext cx="3744416" cy="1598179"/>
          </a:xfrm>
          <a:prstGeom prst="rect">
            <a:avLst/>
          </a:prstGeom>
          <a:solidFill>
            <a:srgbClr val="FBCF0A"/>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GB" sz="1400" dirty="0">
                <a:solidFill>
                  <a:schemeClr val="tx1"/>
                </a:solidFill>
              </a:rPr>
              <a:t>You can use our product overview worksheet to collect your ideas.</a:t>
            </a:r>
          </a:p>
          <a:p>
            <a:endParaRPr lang="en-GB" sz="1400" dirty="0">
              <a:solidFill>
                <a:schemeClr val="tx1"/>
              </a:solidFill>
            </a:endParaRPr>
          </a:p>
          <a:p>
            <a:r>
              <a:rPr lang="en-GB" sz="1400" dirty="0">
                <a:solidFill>
                  <a:schemeClr val="tx1"/>
                </a:solidFill>
              </a:rPr>
              <a:t>We bet you’ve got ideas we haven’t even thought of, so feel free to add new ideas and change the questions on the sheet.</a:t>
            </a:r>
            <a:endParaRPr lang="en-GB" sz="1400" dirty="0">
              <a:solidFill>
                <a:schemeClr val="tx1"/>
              </a:solidFill>
              <a:cs typeface="Calibri"/>
            </a:endParaRPr>
          </a:p>
        </p:txBody>
      </p:sp>
      <p:pic>
        <p:nvPicPr>
          <p:cNvPr id="7" name="Picture 6">
            <a:extLst>
              <a:ext uri="{FF2B5EF4-FFF2-40B4-BE49-F238E27FC236}">
                <a16:creationId xmlns:a16="http://schemas.microsoft.com/office/drawing/2014/main" id="{4639E08C-8C7C-5ECF-28F6-4167B7EDE483}"/>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3522900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37"/>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US" smtClean="0"/>
              <a:t>25/01/2024</a:t>
            </a:r>
            <a:endParaRPr lang="en-GB" dirty="0"/>
          </a:p>
        </p:txBody>
      </p:sp>
      <p:sp>
        <p:nvSpPr>
          <p:cNvPr id="4" name="Footer Placeholder 3"/>
          <p:cNvSpPr>
            <a:spLocks noGrp="1"/>
          </p:cNvSpPr>
          <p:nvPr>
            <p:ph type="ftr" sz="quarter" idx="11"/>
          </p:nvPr>
        </p:nvSpPr>
        <p:spPr>
          <a:xfrm>
            <a:off x="2627784" y="6356351"/>
            <a:ext cx="3888432" cy="365125"/>
          </a:xfrm>
        </p:spPr>
        <p:txBody>
          <a:bodyPr/>
          <a:lstStyle/>
          <a:p>
            <a:r>
              <a:rPr lang="en-US" dirty="0" smtClean="0"/>
              <a:t>ESB-RES-C211 </a:t>
            </a:r>
          </a:p>
          <a:p>
            <a:r>
              <a:rPr lang="en-US" dirty="0" smtClean="0"/>
              <a:t>L1G2 Speech for Employability-3.1-PPT–Choosing a product or service to pitch</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dirty="0"/>
          </a:p>
        </p:txBody>
      </p:sp>
      <p:graphicFrame>
        <p:nvGraphicFramePr>
          <p:cNvPr id="7" name="Table 6">
            <a:extLst>
              <a:ext uri="{FF2B5EF4-FFF2-40B4-BE49-F238E27FC236}">
                <a16:creationId xmlns:a16="http://schemas.microsoft.com/office/drawing/2014/main" id="{FBEFCBF9-F759-E16F-DB43-A428665D5CE6}"/>
              </a:ext>
            </a:extLst>
          </p:cNvPr>
          <p:cNvGraphicFramePr>
            <a:graphicFrameLocks noGrp="1"/>
          </p:cNvGraphicFramePr>
          <p:nvPr>
            <p:extLst>
              <p:ext uri="{D42A27DB-BD31-4B8C-83A1-F6EECF244321}">
                <p14:modId xmlns:p14="http://schemas.microsoft.com/office/powerpoint/2010/main" val="2720975953"/>
              </p:ext>
            </p:extLst>
          </p:nvPr>
        </p:nvGraphicFramePr>
        <p:xfrm>
          <a:off x="467544" y="1916832"/>
          <a:ext cx="8297674" cy="3309947"/>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481381">
                <a:tc>
                  <a:txBody>
                    <a:bodyPr/>
                    <a:lstStyle/>
                    <a:p>
                      <a:pPr algn="ctr">
                        <a:lnSpc>
                          <a:spcPct val="107000"/>
                        </a:lnSpc>
                        <a:spcAft>
                          <a:spcPts val="800"/>
                        </a:spcAft>
                      </a:pP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3: Prepare and deliver a pitch</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b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b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extLst>
                  <a:ext uri="{0D108BD9-81ED-4DB2-BD59-A6C34878D82A}">
                    <a16:rowId xmlns:a16="http://schemas.microsoft.com/office/drawing/2014/main" val="162651259"/>
                  </a:ext>
                </a:extLst>
              </a:tr>
              <a:tr h="1414283">
                <a:tc>
                  <a:txBody>
                    <a:bodyPr/>
                    <a:lstStyle/>
                    <a:p>
                      <a:pPr algn="ctr">
                        <a:spcBef>
                          <a:spcPts val="100"/>
                        </a:spcBef>
                      </a:pPr>
                      <a:r>
                        <a:rPr lang="en-GB" sz="1000" b="1" i="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Introduction</a:t>
                      </a:r>
                      <a:endParaRPr lang="en-GB" sz="1000" b="1" i="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rgbClr val="C2D721">
                        <a:alpha val="20000"/>
                      </a:srgbClr>
                    </a:solidFill>
                  </a:tcPr>
                </a:tc>
                <a:tc>
                  <a:txBody>
                    <a:bodyPr/>
                    <a:lstStyle/>
                    <a:p>
                      <a:pPr algn="l">
                        <a:spcBef>
                          <a:spcPts val="100"/>
                        </a:spcBef>
                      </a:pPr>
                      <a:r>
                        <a:rPr lang="en-GB" sz="1000" b="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There is a brief and partially clear introduction to the product/service. </a:t>
                      </a:r>
                      <a:endParaRPr lang="en-GB" sz="1000" b="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GB" sz="1000" b="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brief and clear introductio</a:t>
                      </a: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n to the product/service.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There is a </a:t>
                      </a: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full and clear introduction </a:t>
                      </a: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to the product/service, with </a:t>
                      </a: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reference to why it is important</a:t>
                      </a: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There is a full and clear introduction to the product/service, with reference to why it is </a:t>
                      </a: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important and novel.  </a:t>
                      </a:r>
                      <a:endParaRPr lang="en-GB" sz="10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There is a full, clear and confident introduction to the product/service, which </a:t>
                      </a: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shows originality and personal interest</a:t>
                      </a: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r h="1414283">
                <a:tc>
                  <a:txBody>
                    <a:bodyPr/>
                    <a:lstStyle/>
                    <a:p>
                      <a:pPr algn="ctr">
                        <a:lnSpc>
                          <a:spcPts val="1210"/>
                        </a:lnSpc>
                        <a:spcBef>
                          <a:spcPts val="100"/>
                        </a:spcBef>
                        <a:spcAft>
                          <a:spcPts val="800"/>
                        </a:spcAft>
                      </a:pPr>
                      <a:r>
                        <a:rPr lang="en-GB" sz="1000" b="1" i="1" dirty="0">
                          <a:effectLst/>
                          <a:latin typeface="Calibri" panose="020F0502020204030204" pitchFamily="34" charset="0"/>
                          <a:ea typeface="Times New Roman" panose="02020603050405020304" pitchFamily="18" charset="0"/>
                          <a:cs typeface="Times New Roman" panose="02020603050405020304" pitchFamily="18" charset="0"/>
                        </a:rPr>
                        <a:t>Content</a:t>
                      </a:r>
                      <a:endParaRPr lang="en-GB" sz="10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rgbClr val="C2D721">
                        <a:alpha val="20000"/>
                      </a:srgbClr>
                    </a:solidFill>
                  </a:tcPr>
                </a:tc>
                <a:tc>
                  <a:txBody>
                    <a:bodyPr/>
                    <a:lstStyle/>
                    <a:p>
                      <a:pPr algn="l">
                        <a:lnSpc>
                          <a:spcPct val="107000"/>
                        </a:lnSpc>
                        <a:spcBef>
                          <a:spcPts val="100"/>
                        </a:spcBef>
                        <a:spcAft>
                          <a:spcPts val="800"/>
                        </a:spcAft>
                      </a:pPr>
                      <a:r>
                        <a:rPr lang="en-GB" sz="10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One advantage</a:t>
                      </a:r>
                      <a:r>
                        <a:rPr lang="en-GB" sz="1000" b="0" dirty="0">
                          <a:effectLst/>
                          <a:latin typeface="Calibri" panose="020F0502020204030204" pitchFamily="34" charset="0"/>
                          <a:ea typeface="Times New Roman" panose="02020603050405020304" pitchFamily="18" charset="0"/>
                          <a:cs typeface="Calibri" panose="020F0502020204030204" pitchFamily="34" charset="0"/>
                        </a:rPr>
                        <a:t> of the product/service is briefly described.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00" b="0">
                          <a:effectLst/>
                          <a:latin typeface="Calibri" panose="020F0502020204030204" pitchFamily="34" charset="0"/>
                          <a:ea typeface="Times New Roman" panose="02020603050405020304" pitchFamily="18" charset="0"/>
                          <a:cs typeface="Times New Roman" panose="02020603050405020304" pitchFamily="18" charset="0"/>
                        </a:rPr>
                        <a:t>Two or more advantages of the product/service are briefly described. </a:t>
                      </a:r>
                      <a:endParaRPr lang="en-GB" sz="1000" b="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00" b="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One advantage of the product/service is </a:t>
                      </a: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well-explained</a:t>
                      </a: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Two or more advantages of the product/service are well-explained.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Two or more advantages of the product/service are well-explained, and a persuasive technique is used.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1213575506"/>
                  </a:ext>
                </a:extLst>
              </a:tr>
            </a:tbl>
          </a:graphicData>
        </a:graphic>
      </p:graphicFrame>
      <p:pic>
        <p:nvPicPr>
          <p:cNvPr id="6" name="Picture 5">
            <a:extLst>
              <a:ext uri="{FF2B5EF4-FFF2-40B4-BE49-F238E27FC236}">
                <a16:creationId xmlns:a16="http://schemas.microsoft.com/office/drawing/2014/main" id="{7EE97E6F-ABB9-1B1F-F63A-1ED173EF618B}"/>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2C1A9-87AB-8C57-24F3-2C994D283740}"/>
              </a:ext>
            </a:extLst>
          </p:cNvPr>
          <p:cNvSpPr>
            <a:spLocks noGrp="1"/>
          </p:cNvSpPr>
          <p:nvPr>
            <p:ph type="title"/>
          </p:nvPr>
        </p:nvSpPr>
        <p:spPr>
          <a:xfrm>
            <a:off x="323528" y="933699"/>
            <a:ext cx="7886700" cy="657976"/>
          </a:xfrm>
        </p:spPr>
        <p:txBody>
          <a:bodyPr>
            <a:normAutofit/>
          </a:bodyPr>
          <a:lstStyle/>
          <a:p>
            <a:r>
              <a:rPr lang="en-GB" sz="2400" b="1" i="1" dirty="0">
                <a:latin typeface="+mn-lt"/>
              </a:rPr>
              <a:t>The importance of new products</a:t>
            </a:r>
          </a:p>
        </p:txBody>
      </p:sp>
      <p:sp>
        <p:nvSpPr>
          <p:cNvPr id="3" name="Date Placeholder 2">
            <a:extLst>
              <a:ext uri="{FF2B5EF4-FFF2-40B4-BE49-F238E27FC236}">
                <a16:creationId xmlns:a16="http://schemas.microsoft.com/office/drawing/2014/main" id="{967DBECA-A295-AD6B-1414-9AA62388FCC7}"/>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55951528-1FF9-3399-2988-49D52DA9B9DE}"/>
              </a:ext>
            </a:extLst>
          </p:cNvPr>
          <p:cNvSpPr>
            <a:spLocks noGrp="1"/>
          </p:cNvSpPr>
          <p:nvPr>
            <p:ph type="ftr" sz="quarter" idx="11"/>
          </p:nvPr>
        </p:nvSpPr>
        <p:spPr>
          <a:xfrm>
            <a:off x="2411760" y="6356351"/>
            <a:ext cx="3888432" cy="365125"/>
          </a:xfrm>
        </p:spPr>
        <p:txBody>
          <a:bodyPr/>
          <a:lstStyle/>
          <a:p>
            <a:r>
              <a:rPr lang="en-US" dirty="0" smtClean="0"/>
              <a:t>ESB-RES-C211 </a:t>
            </a:r>
          </a:p>
          <a:p>
            <a:r>
              <a:rPr lang="en-US" dirty="0" smtClean="0"/>
              <a:t>L1G2 Speech for Employability-3.1-PPT–Choosing a product or service to pitch</a:t>
            </a:r>
            <a:endParaRPr lang="en-GB" dirty="0"/>
          </a:p>
        </p:txBody>
      </p:sp>
      <p:sp>
        <p:nvSpPr>
          <p:cNvPr id="5" name="Slide Number Placeholder 4">
            <a:extLst>
              <a:ext uri="{FF2B5EF4-FFF2-40B4-BE49-F238E27FC236}">
                <a16:creationId xmlns:a16="http://schemas.microsoft.com/office/drawing/2014/main" id="{F5967463-E90C-AC1A-7C72-126FC7040D0F}"/>
              </a:ext>
            </a:extLst>
          </p:cNvPr>
          <p:cNvSpPr>
            <a:spLocks noGrp="1"/>
          </p:cNvSpPr>
          <p:nvPr>
            <p:ph type="sldNum" sz="quarter" idx="12"/>
          </p:nvPr>
        </p:nvSpPr>
        <p:spPr/>
        <p:txBody>
          <a:bodyPr/>
          <a:lstStyle/>
          <a:p>
            <a:fld id="{EFC07C4F-4DD7-4452-9CBE-7B4BC77324C7}" type="slidenum">
              <a:rPr lang="en-GB" smtClean="0"/>
              <a:t>3</a:t>
            </a:fld>
            <a:endParaRPr lang="en-GB" dirty="0"/>
          </a:p>
        </p:txBody>
      </p:sp>
      <p:sp>
        <p:nvSpPr>
          <p:cNvPr id="8" name="Rectangle 7">
            <a:extLst>
              <a:ext uri="{FF2B5EF4-FFF2-40B4-BE49-F238E27FC236}">
                <a16:creationId xmlns:a16="http://schemas.microsoft.com/office/drawing/2014/main" id="{91FB96DD-C505-E58D-BB5E-E51DA9FEE3A5}"/>
              </a:ext>
            </a:extLst>
          </p:cNvPr>
          <p:cNvSpPr/>
          <p:nvPr/>
        </p:nvSpPr>
        <p:spPr>
          <a:xfrm>
            <a:off x="323528" y="1976351"/>
            <a:ext cx="3168352" cy="1452650"/>
          </a:xfrm>
          <a:prstGeom prst="rect">
            <a:avLst/>
          </a:prstGeom>
          <a:solidFill>
            <a:srgbClr val="FED00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dirty="0">
                <a:solidFill>
                  <a:sysClr val="windowText" lastClr="000000"/>
                </a:solidFill>
              </a:rPr>
              <a:t>This is a magnetic compass. It allows the user to work out which direction they are facing (North, East, South or West).</a:t>
            </a:r>
          </a:p>
          <a:p>
            <a:endParaRPr lang="en-GB" sz="1200" dirty="0">
              <a:solidFill>
                <a:sysClr val="windowText" lastClr="000000"/>
              </a:solidFill>
            </a:endParaRPr>
          </a:p>
          <a:p>
            <a:r>
              <a:rPr lang="en-GB" sz="1200" dirty="0">
                <a:solidFill>
                  <a:sysClr val="windowText" lastClr="000000"/>
                </a:solidFill>
              </a:rPr>
              <a:t>It uses the magnetic field of the Earth to show us which way North is. It is a valuable tool for exploring and travelling.</a:t>
            </a:r>
          </a:p>
        </p:txBody>
      </p:sp>
      <p:pic>
        <p:nvPicPr>
          <p:cNvPr id="10" name="Picture 9">
            <a:extLst>
              <a:ext uri="{FF2B5EF4-FFF2-40B4-BE49-F238E27FC236}">
                <a16:creationId xmlns:a16="http://schemas.microsoft.com/office/drawing/2014/main" id="{B6BF2BA5-51DC-CE8D-4FA1-E85EF5F5B81F}"/>
              </a:ext>
            </a:extLst>
          </p:cNvPr>
          <p:cNvPicPr>
            <a:picLocks noChangeAspect="1"/>
          </p:cNvPicPr>
          <p:nvPr/>
        </p:nvPicPr>
        <p:blipFill>
          <a:blip r:embed="rId3"/>
          <a:stretch>
            <a:fillRect/>
          </a:stretch>
        </p:blipFill>
        <p:spPr>
          <a:xfrm>
            <a:off x="3735896" y="2242038"/>
            <a:ext cx="1600200" cy="1857375"/>
          </a:xfrm>
          <a:prstGeom prst="rect">
            <a:avLst/>
          </a:prstGeom>
        </p:spPr>
      </p:pic>
      <p:sp>
        <p:nvSpPr>
          <p:cNvPr id="11" name="Rectangle 10">
            <a:extLst>
              <a:ext uri="{FF2B5EF4-FFF2-40B4-BE49-F238E27FC236}">
                <a16:creationId xmlns:a16="http://schemas.microsoft.com/office/drawing/2014/main" id="{9D79A409-3B1E-CCC1-CE01-F39A485D8017}"/>
              </a:ext>
            </a:extLst>
          </p:cNvPr>
          <p:cNvSpPr/>
          <p:nvPr/>
        </p:nvSpPr>
        <p:spPr>
          <a:xfrm>
            <a:off x="5580112" y="1976349"/>
            <a:ext cx="3168352" cy="2388755"/>
          </a:xfrm>
          <a:prstGeom prst="rect">
            <a:avLst/>
          </a:prstGeom>
          <a:solidFill>
            <a:srgbClr val="C4D8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dirty="0">
                <a:solidFill>
                  <a:sysClr val="windowText" lastClr="000000"/>
                </a:solidFill>
              </a:rPr>
              <a:t>Without a magnetic compass, people would rely on natural cues and landmarks to know where they are. </a:t>
            </a:r>
          </a:p>
          <a:p>
            <a:endParaRPr lang="en-GB" sz="1200" dirty="0">
              <a:solidFill>
                <a:sysClr val="windowText" lastClr="000000"/>
              </a:solidFill>
            </a:endParaRPr>
          </a:p>
          <a:p>
            <a:r>
              <a:rPr lang="en-GB" sz="1200" dirty="0">
                <a:solidFill>
                  <a:sysClr val="windowText" lastClr="000000"/>
                </a:solidFill>
              </a:rPr>
              <a:t>This might include using the position of the sun, moon, or stars, tracking wind patterns, or following physical landmarks like mountains, rivers, or the position of buildings. </a:t>
            </a:r>
          </a:p>
          <a:p>
            <a:endParaRPr lang="en-GB" sz="1200" dirty="0">
              <a:solidFill>
                <a:sysClr val="windowText" lastClr="000000"/>
              </a:solidFill>
            </a:endParaRPr>
          </a:p>
          <a:p>
            <a:r>
              <a:rPr lang="en-GB" sz="1200" dirty="0">
                <a:solidFill>
                  <a:sysClr val="windowText" lastClr="000000"/>
                </a:solidFill>
              </a:rPr>
              <a:t>Navigational expertise and knowledge of the environment would be essential for successful orientation.</a:t>
            </a:r>
          </a:p>
        </p:txBody>
      </p:sp>
      <p:sp>
        <p:nvSpPr>
          <p:cNvPr id="12" name="Rectangle 11">
            <a:extLst>
              <a:ext uri="{FF2B5EF4-FFF2-40B4-BE49-F238E27FC236}">
                <a16:creationId xmlns:a16="http://schemas.microsoft.com/office/drawing/2014/main" id="{0B8D980E-4C58-6FE2-9EF7-EAE239302030}"/>
              </a:ext>
            </a:extLst>
          </p:cNvPr>
          <p:cNvSpPr/>
          <p:nvPr/>
        </p:nvSpPr>
        <p:spPr>
          <a:xfrm>
            <a:off x="323528" y="3861048"/>
            <a:ext cx="3168352" cy="2388755"/>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dirty="0">
                <a:solidFill>
                  <a:sysClr val="windowText" lastClr="000000"/>
                </a:solidFill>
              </a:rPr>
              <a:t>Relying solely on natural cues and landmarks can be challenging and less accurate, especially in poor weather conditions, during the night, or in featureless terrains like deserts or open oceans. </a:t>
            </a:r>
          </a:p>
          <a:p>
            <a:endParaRPr lang="en-GB" sz="1200" dirty="0">
              <a:solidFill>
                <a:sysClr val="windowText" lastClr="000000"/>
              </a:solidFill>
            </a:endParaRPr>
          </a:p>
          <a:p>
            <a:r>
              <a:rPr lang="en-GB" sz="1200" dirty="0">
                <a:solidFill>
                  <a:sysClr val="windowText" lastClr="000000"/>
                </a:solidFill>
              </a:rPr>
              <a:t>Navigation without a compass can lead to disorientation, getting lost, and difficulties in reaching intended destinations. </a:t>
            </a:r>
          </a:p>
          <a:p>
            <a:endParaRPr lang="en-GB" sz="1200" dirty="0">
              <a:solidFill>
                <a:sysClr val="windowText" lastClr="000000"/>
              </a:solidFill>
            </a:endParaRPr>
          </a:p>
          <a:p>
            <a:r>
              <a:rPr lang="en-GB" sz="1200" dirty="0">
                <a:solidFill>
                  <a:sysClr val="windowText" lastClr="000000"/>
                </a:solidFill>
              </a:rPr>
              <a:t>It also requires significant skills and knowledge that may not be possessed by everyone.</a:t>
            </a:r>
          </a:p>
        </p:txBody>
      </p:sp>
      <p:sp>
        <p:nvSpPr>
          <p:cNvPr id="13" name="Rectangle 12">
            <a:extLst>
              <a:ext uri="{FF2B5EF4-FFF2-40B4-BE49-F238E27FC236}">
                <a16:creationId xmlns:a16="http://schemas.microsoft.com/office/drawing/2014/main" id="{7D34FC5A-2EF5-5CF2-8635-65BBD3F9F453}"/>
              </a:ext>
            </a:extLst>
          </p:cNvPr>
          <p:cNvSpPr/>
          <p:nvPr/>
        </p:nvSpPr>
        <p:spPr>
          <a:xfrm>
            <a:off x="3735896" y="4700165"/>
            <a:ext cx="5012568" cy="1549637"/>
          </a:xfrm>
          <a:prstGeom prst="rect">
            <a:avLst/>
          </a:prstGeom>
          <a:solidFill>
            <a:srgbClr val="FED00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200" dirty="0">
                <a:solidFill>
                  <a:sysClr val="windowText" lastClr="000000"/>
                </a:solidFill>
              </a:rPr>
              <a:t>The benefits of using a compass are:</a:t>
            </a:r>
          </a:p>
          <a:p>
            <a:pPr marL="171450" indent="-171450">
              <a:buFont typeface="Arial" panose="020B0604020202020204" pitchFamily="34" charset="0"/>
              <a:buChar char="•"/>
            </a:pPr>
            <a:r>
              <a:rPr lang="en-GB" sz="1200" dirty="0">
                <a:solidFill>
                  <a:sysClr val="windowText" lastClr="000000"/>
                </a:solidFill>
              </a:rPr>
              <a:t>Accuracy: can determine direction in various conditions, including when natural cues are unavailable or obscured.</a:t>
            </a:r>
          </a:p>
          <a:p>
            <a:pPr marL="171450" indent="-171450">
              <a:buFont typeface="Arial" panose="020B0604020202020204" pitchFamily="34" charset="0"/>
              <a:buChar char="•"/>
            </a:pPr>
            <a:r>
              <a:rPr lang="en-GB" sz="1200" dirty="0">
                <a:solidFill>
                  <a:sysClr val="windowText" lastClr="000000"/>
                </a:solidFill>
              </a:rPr>
              <a:t>Simplicity: easy to use and does not require advanced knowledge or expertise in navigation.</a:t>
            </a:r>
          </a:p>
          <a:p>
            <a:pPr marL="171450" indent="-171450">
              <a:buFont typeface="Arial" panose="020B0604020202020204" pitchFamily="34" charset="0"/>
              <a:buChar char="•"/>
            </a:pPr>
            <a:r>
              <a:rPr lang="en-GB" sz="1200" dirty="0">
                <a:solidFill>
                  <a:sysClr val="windowText" lastClr="000000"/>
                </a:solidFill>
              </a:rPr>
              <a:t>Reliability: no electronics that can break or run out of power, so they are dependable in remote areas or emergencies.</a:t>
            </a:r>
          </a:p>
        </p:txBody>
      </p:sp>
      <p:sp>
        <p:nvSpPr>
          <p:cNvPr id="14" name="TextBox 13">
            <a:extLst>
              <a:ext uri="{FF2B5EF4-FFF2-40B4-BE49-F238E27FC236}">
                <a16:creationId xmlns:a16="http://schemas.microsoft.com/office/drawing/2014/main" id="{9FE107CA-D3F1-229D-0739-8564694B3D16}"/>
              </a:ext>
            </a:extLst>
          </p:cNvPr>
          <p:cNvSpPr txBox="1"/>
          <p:nvPr/>
        </p:nvSpPr>
        <p:spPr>
          <a:xfrm>
            <a:off x="755576" y="1628800"/>
            <a:ext cx="2088232" cy="338554"/>
          </a:xfrm>
          <a:prstGeom prst="rect">
            <a:avLst/>
          </a:prstGeom>
          <a:noFill/>
        </p:spPr>
        <p:txBody>
          <a:bodyPr wrap="square" rtlCol="0">
            <a:spAutoFit/>
          </a:bodyPr>
          <a:lstStyle/>
          <a:p>
            <a:pPr algn="ctr"/>
            <a:r>
              <a:rPr lang="en-GB" sz="1600" b="1" i="1" dirty="0"/>
              <a:t>The product</a:t>
            </a:r>
          </a:p>
        </p:txBody>
      </p:sp>
      <p:sp>
        <p:nvSpPr>
          <p:cNvPr id="15" name="TextBox 14">
            <a:extLst>
              <a:ext uri="{FF2B5EF4-FFF2-40B4-BE49-F238E27FC236}">
                <a16:creationId xmlns:a16="http://schemas.microsoft.com/office/drawing/2014/main" id="{DD015392-5783-8C79-7CD9-E7B13A78CADE}"/>
              </a:ext>
            </a:extLst>
          </p:cNvPr>
          <p:cNvSpPr txBox="1"/>
          <p:nvPr/>
        </p:nvSpPr>
        <p:spPr>
          <a:xfrm>
            <a:off x="5940152" y="1628800"/>
            <a:ext cx="2268252" cy="338554"/>
          </a:xfrm>
          <a:prstGeom prst="rect">
            <a:avLst/>
          </a:prstGeom>
          <a:noFill/>
        </p:spPr>
        <p:txBody>
          <a:bodyPr wrap="square" rtlCol="0">
            <a:spAutoFit/>
          </a:bodyPr>
          <a:lstStyle/>
          <a:p>
            <a:pPr algn="ctr"/>
            <a:r>
              <a:rPr lang="en-GB" sz="1600" b="1" i="1" dirty="0"/>
              <a:t>Life without the product</a:t>
            </a:r>
          </a:p>
        </p:txBody>
      </p:sp>
      <p:sp>
        <p:nvSpPr>
          <p:cNvPr id="16" name="TextBox 15">
            <a:extLst>
              <a:ext uri="{FF2B5EF4-FFF2-40B4-BE49-F238E27FC236}">
                <a16:creationId xmlns:a16="http://schemas.microsoft.com/office/drawing/2014/main" id="{788FD533-5C5A-96B4-7D56-69AAB99E4FCB}"/>
              </a:ext>
            </a:extLst>
          </p:cNvPr>
          <p:cNvSpPr txBox="1"/>
          <p:nvPr/>
        </p:nvSpPr>
        <p:spPr>
          <a:xfrm>
            <a:off x="251520" y="3501008"/>
            <a:ext cx="3168352" cy="338554"/>
          </a:xfrm>
          <a:prstGeom prst="rect">
            <a:avLst/>
          </a:prstGeom>
          <a:noFill/>
        </p:spPr>
        <p:txBody>
          <a:bodyPr wrap="square" rtlCol="0">
            <a:spAutoFit/>
          </a:bodyPr>
          <a:lstStyle/>
          <a:p>
            <a:pPr algn="ctr"/>
            <a:r>
              <a:rPr lang="en-GB" sz="1600" b="1" i="1" dirty="0"/>
              <a:t>Problems the product will solve</a:t>
            </a:r>
          </a:p>
        </p:txBody>
      </p:sp>
      <p:sp>
        <p:nvSpPr>
          <p:cNvPr id="17" name="TextBox 16">
            <a:extLst>
              <a:ext uri="{FF2B5EF4-FFF2-40B4-BE49-F238E27FC236}">
                <a16:creationId xmlns:a16="http://schemas.microsoft.com/office/drawing/2014/main" id="{C3ADD161-685D-F96F-113B-2D09BD097053}"/>
              </a:ext>
            </a:extLst>
          </p:cNvPr>
          <p:cNvSpPr txBox="1"/>
          <p:nvPr/>
        </p:nvSpPr>
        <p:spPr>
          <a:xfrm>
            <a:off x="4535996" y="4365104"/>
            <a:ext cx="3168352" cy="338554"/>
          </a:xfrm>
          <a:prstGeom prst="rect">
            <a:avLst/>
          </a:prstGeom>
          <a:noFill/>
        </p:spPr>
        <p:txBody>
          <a:bodyPr wrap="square" rtlCol="0">
            <a:spAutoFit/>
          </a:bodyPr>
          <a:lstStyle/>
          <a:p>
            <a:pPr algn="ctr"/>
            <a:r>
              <a:rPr lang="en-GB" sz="1600" b="1" i="1" dirty="0"/>
              <a:t>Benefits of the product</a:t>
            </a:r>
          </a:p>
        </p:txBody>
      </p:sp>
      <p:pic>
        <p:nvPicPr>
          <p:cNvPr id="6" name="Picture 5">
            <a:extLst>
              <a:ext uri="{FF2B5EF4-FFF2-40B4-BE49-F238E27FC236}">
                <a16:creationId xmlns:a16="http://schemas.microsoft.com/office/drawing/2014/main" id="{53D8BB20-F7DC-56DD-989C-E94301F21203}"/>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86839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5D97A-89FA-0446-676B-6878F0389AB1}"/>
              </a:ext>
            </a:extLst>
          </p:cNvPr>
          <p:cNvSpPr>
            <a:spLocks noGrp="1"/>
          </p:cNvSpPr>
          <p:nvPr>
            <p:ph type="title"/>
          </p:nvPr>
        </p:nvSpPr>
        <p:spPr>
          <a:xfrm>
            <a:off x="323528" y="1124745"/>
            <a:ext cx="8424936" cy="720080"/>
          </a:xfrm>
        </p:spPr>
        <p:txBody>
          <a:bodyPr/>
          <a:lstStyle/>
          <a:p>
            <a:r>
              <a:rPr lang="en-GB" b="1" i="1" dirty="0">
                <a:latin typeface="+mn-lt"/>
              </a:rPr>
              <a:t>What are these?</a:t>
            </a:r>
          </a:p>
        </p:txBody>
      </p:sp>
      <p:sp>
        <p:nvSpPr>
          <p:cNvPr id="3" name="Date Placeholder 2">
            <a:extLst>
              <a:ext uri="{FF2B5EF4-FFF2-40B4-BE49-F238E27FC236}">
                <a16:creationId xmlns:a16="http://schemas.microsoft.com/office/drawing/2014/main" id="{22A10097-F9C8-9F94-683A-9298EA66B9DC}"/>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E11F3ACE-A6B8-2A0B-BC58-BA3C946FB63C}"/>
              </a:ext>
            </a:extLst>
          </p:cNvPr>
          <p:cNvSpPr>
            <a:spLocks noGrp="1"/>
          </p:cNvSpPr>
          <p:nvPr>
            <p:ph type="ftr" sz="quarter" idx="11"/>
          </p:nvPr>
        </p:nvSpPr>
        <p:spPr>
          <a:xfrm>
            <a:off x="2411760" y="6356351"/>
            <a:ext cx="3888432" cy="365125"/>
          </a:xfrm>
        </p:spPr>
        <p:txBody>
          <a:bodyPr/>
          <a:lstStyle/>
          <a:p>
            <a:r>
              <a:rPr lang="en-US" dirty="0" smtClean="0"/>
              <a:t>ESB-RES-C211 </a:t>
            </a:r>
          </a:p>
          <a:p>
            <a:r>
              <a:rPr lang="en-US" dirty="0" smtClean="0"/>
              <a:t>L1G2 Speech for Employability-3.1-PPT–Choosing a product or service to pitch</a:t>
            </a:r>
            <a:endParaRPr lang="en-GB" dirty="0"/>
          </a:p>
        </p:txBody>
      </p:sp>
      <p:sp>
        <p:nvSpPr>
          <p:cNvPr id="5" name="Slide Number Placeholder 4">
            <a:extLst>
              <a:ext uri="{FF2B5EF4-FFF2-40B4-BE49-F238E27FC236}">
                <a16:creationId xmlns:a16="http://schemas.microsoft.com/office/drawing/2014/main" id="{DB10B8BF-D433-D163-61BE-B1A0BD86DC80}"/>
              </a:ext>
            </a:extLst>
          </p:cNvPr>
          <p:cNvSpPr>
            <a:spLocks noGrp="1"/>
          </p:cNvSpPr>
          <p:nvPr>
            <p:ph type="sldNum" sz="quarter" idx="12"/>
          </p:nvPr>
        </p:nvSpPr>
        <p:spPr/>
        <p:txBody>
          <a:bodyPr/>
          <a:lstStyle/>
          <a:p>
            <a:fld id="{EFC07C4F-4DD7-4452-9CBE-7B4BC77324C7}" type="slidenum">
              <a:rPr lang="en-GB" smtClean="0"/>
              <a:t>4</a:t>
            </a:fld>
            <a:endParaRPr lang="en-GB" dirty="0"/>
          </a:p>
        </p:txBody>
      </p:sp>
      <p:pic>
        <p:nvPicPr>
          <p:cNvPr id="7" name="Picture 6">
            <a:extLst>
              <a:ext uri="{FF2B5EF4-FFF2-40B4-BE49-F238E27FC236}">
                <a16:creationId xmlns:a16="http://schemas.microsoft.com/office/drawing/2014/main" id="{D605F93E-FD35-07E8-3F58-B450DC0DA156}"/>
              </a:ext>
            </a:extLst>
          </p:cNvPr>
          <p:cNvPicPr>
            <a:picLocks noChangeAspect="1"/>
          </p:cNvPicPr>
          <p:nvPr/>
        </p:nvPicPr>
        <p:blipFill>
          <a:blip r:embed="rId3"/>
          <a:stretch>
            <a:fillRect/>
          </a:stretch>
        </p:blipFill>
        <p:spPr>
          <a:xfrm>
            <a:off x="761164" y="3692263"/>
            <a:ext cx="1628775" cy="1847850"/>
          </a:xfrm>
          <a:prstGeom prst="rect">
            <a:avLst/>
          </a:prstGeom>
        </p:spPr>
      </p:pic>
      <p:pic>
        <p:nvPicPr>
          <p:cNvPr id="13" name="Picture 12">
            <a:extLst>
              <a:ext uri="{FF2B5EF4-FFF2-40B4-BE49-F238E27FC236}">
                <a16:creationId xmlns:a16="http://schemas.microsoft.com/office/drawing/2014/main" id="{CC63D284-C816-580A-113A-1D910D1F4CD6}"/>
              </a:ext>
            </a:extLst>
          </p:cNvPr>
          <p:cNvPicPr>
            <a:picLocks noChangeAspect="1"/>
          </p:cNvPicPr>
          <p:nvPr/>
        </p:nvPicPr>
        <p:blipFill>
          <a:blip r:embed="rId4"/>
          <a:stretch>
            <a:fillRect/>
          </a:stretch>
        </p:blipFill>
        <p:spPr>
          <a:xfrm>
            <a:off x="6948264" y="1767328"/>
            <a:ext cx="1253691" cy="1892515"/>
          </a:xfrm>
          <a:prstGeom prst="rect">
            <a:avLst/>
          </a:prstGeom>
        </p:spPr>
      </p:pic>
      <p:pic>
        <p:nvPicPr>
          <p:cNvPr id="21" name="Picture 20">
            <a:extLst>
              <a:ext uri="{FF2B5EF4-FFF2-40B4-BE49-F238E27FC236}">
                <a16:creationId xmlns:a16="http://schemas.microsoft.com/office/drawing/2014/main" id="{A1A446BF-D47A-B26E-6B67-FD1EAF86FAF7}"/>
              </a:ext>
            </a:extLst>
          </p:cNvPr>
          <p:cNvPicPr>
            <a:picLocks noChangeAspect="1"/>
          </p:cNvPicPr>
          <p:nvPr/>
        </p:nvPicPr>
        <p:blipFill>
          <a:blip r:embed="rId5"/>
          <a:stretch>
            <a:fillRect/>
          </a:stretch>
        </p:blipFill>
        <p:spPr>
          <a:xfrm>
            <a:off x="4881378" y="3066356"/>
            <a:ext cx="1504950" cy="2714625"/>
          </a:xfrm>
          <a:prstGeom prst="rect">
            <a:avLst/>
          </a:prstGeom>
        </p:spPr>
      </p:pic>
      <p:pic>
        <p:nvPicPr>
          <p:cNvPr id="23" name="Picture 22">
            <a:extLst>
              <a:ext uri="{FF2B5EF4-FFF2-40B4-BE49-F238E27FC236}">
                <a16:creationId xmlns:a16="http://schemas.microsoft.com/office/drawing/2014/main" id="{93C16506-DE19-ABF1-25DD-9F302A1C851D}"/>
              </a:ext>
            </a:extLst>
          </p:cNvPr>
          <p:cNvPicPr>
            <a:picLocks noChangeAspect="1"/>
          </p:cNvPicPr>
          <p:nvPr/>
        </p:nvPicPr>
        <p:blipFill>
          <a:blip r:embed="rId6"/>
          <a:stretch>
            <a:fillRect/>
          </a:stretch>
        </p:blipFill>
        <p:spPr>
          <a:xfrm>
            <a:off x="1960872" y="2135001"/>
            <a:ext cx="1981200" cy="1638300"/>
          </a:xfrm>
          <a:prstGeom prst="rect">
            <a:avLst/>
          </a:prstGeom>
        </p:spPr>
      </p:pic>
      <p:pic>
        <p:nvPicPr>
          <p:cNvPr id="6" name="Picture 5">
            <a:extLst>
              <a:ext uri="{FF2B5EF4-FFF2-40B4-BE49-F238E27FC236}">
                <a16:creationId xmlns:a16="http://schemas.microsoft.com/office/drawing/2014/main" id="{F7F32048-D3BD-D820-0260-53975E2E6F63}"/>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505092" y="6194073"/>
            <a:ext cx="486743" cy="527403"/>
          </a:xfrm>
          <a:prstGeom prst="rect">
            <a:avLst/>
          </a:prstGeom>
        </p:spPr>
      </p:pic>
    </p:spTree>
    <p:extLst>
      <p:ext uri="{BB962C8B-B14F-4D97-AF65-F5344CB8AC3E}">
        <p14:creationId xmlns:p14="http://schemas.microsoft.com/office/powerpoint/2010/main" val="2428545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5D97A-89FA-0446-676B-6878F0389AB1}"/>
              </a:ext>
            </a:extLst>
          </p:cNvPr>
          <p:cNvSpPr>
            <a:spLocks noGrp="1"/>
          </p:cNvSpPr>
          <p:nvPr>
            <p:ph type="title"/>
          </p:nvPr>
        </p:nvSpPr>
        <p:spPr>
          <a:xfrm>
            <a:off x="323528" y="1124745"/>
            <a:ext cx="8424936" cy="720080"/>
          </a:xfrm>
        </p:spPr>
        <p:txBody>
          <a:bodyPr/>
          <a:lstStyle/>
          <a:p>
            <a:r>
              <a:rPr lang="en-GB" b="1" i="1" dirty="0">
                <a:latin typeface="+mn-lt"/>
              </a:rPr>
              <a:t>Choose one of the products</a:t>
            </a:r>
          </a:p>
        </p:txBody>
      </p:sp>
      <p:sp>
        <p:nvSpPr>
          <p:cNvPr id="3" name="Date Placeholder 2">
            <a:extLst>
              <a:ext uri="{FF2B5EF4-FFF2-40B4-BE49-F238E27FC236}">
                <a16:creationId xmlns:a16="http://schemas.microsoft.com/office/drawing/2014/main" id="{22A10097-F9C8-9F94-683A-9298EA66B9DC}"/>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E11F3ACE-A6B8-2A0B-BC58-BA3C946FB63C}"/>
              </a:ext>
            </a:extLst>
          </p:cNvPr>
          <p:cNvSpPr>
            <a:spLocks noGrp="1"/>
          </p:cNvSpPr>
          <p:nvPr>
            <p:ph type="ftr" sz="quarter" idx="11"/>
          </p:nvPr>
        </p:nvSpPr>
        <p:spPr>
          <a:xfrm>
            <a:off x="2411760" y="6356351"/>
            <a:ext cx="4248472" cy="365125"/>
          </a:xfrm>
        </p:spPr>
        <p:txBody>
          <a:bodyPr/>
          <a:lstStyle/>
          <a:p>
            <a:r>
              <a:rPr lang="en-US" dirty="0" smtClean="0"/>
              <a:t>ESB-RES-C211 </a:t>
            </a:r>
          </a:p>
          <a:p>
            <a:r>
              <a:rPr lang="en-US" dirty="0" smtClean="0"/>
              <a:t>L1G2 Speech for Employability-3.1-PPT–Choosing a product or service to pitch</a:t>
            </a:r>
            <a:endParaRPr lang="en-GB" dirty="0"/>
          </a:p>
        </p:txBody>
      </p:sp>
      <p:sp>
        <p:nvSpPr>
          <p:cNvPr id="5" name="Slide Number Placeholder 4">
            <a:extLst>
              <a:ext uri="{FF2B5EF4-FFF2-40B4-BE49-F238E27FC236}">
                <a16:creationId xmlns:a16="http://schemas.microsoft.com/office/drawing/2014/main" id="{DB10B8BF-D433-D163-61BE-B1A0BD86DC80}"/>
              </a:ext>
            </a:extLst>
          </p:cNvPr>
          <p:cNvSpPr>
            <a:spLocks noGrp="1"/>
          </p:cNvSpPr>
          <p:nvPr>
            <p:ph type="sldNum" sz="quarter" idx="12"/>
          </p:nvPr>
        </p:nvSpPr>
        <p:spPr/>
        <p:txBody>
          <a:bodyPr/>
          <a:lstStyle/>
          <a:p>
            <a:fld id="{EFC07C4F-4DD7-4452-9CBE-7B4BC77324C7}" type="slidenum">
              <a:rPr lang="en-GB" smtClean="0"/>
              <a:t>5</a:t>
            </a:fld>
            <a:endParaRPr lang="en-GB" dirty="0"/>
          </a:p>
        </p:txBody>
      </p:sp>
      <p:pic>
        <p:nvPicPr>
          <p:cNvPr id="7" name="Picture 6">
            <a:extLst>
              <a:ext uri="{FF2B5EF4-FFF2-40B4-BE49-F238E27FC236}">
                <a16:creationId xmlns:a16="http://schemas.microsoft.com/office/drawing/2014/main" id="{D605F93E-FD35-07E8-3F58-B450DC0DA156}"/>
              </a:ext>
            </a:extLst>
          </p:cNvPr>
          <p:cNvPicPr>
            <a:picLocks noChangeAspect="1"/>
          </p:cNvPicPr>
          <p:nvPr/>
        </p:nvPicPr>
        <p:blipFill>
          <a:blip r:embed="rId2"/>
          <a:stretch>
            <a:fillRect/>
          </a:stretch>
        </p:blipFill>
        <p:spPr>
          <a:xfrm>
            <a:off x="827584" y="3670731"/>
            <a:ext cx="1225298" cy="1390104"/>
          </a:xfrm>
          <a:prstGeom prst="rect">
            <a:avLst/>
          </a:prstGeom>
        </p:spPr>
      </p:pic>
      <p:pic>
        <p:nvPicPr>
          <p:cNvPr id="13" name="Picture 12">
            <a:extLst>
              <a:ext uri="{FF2B5EF4-FFF2-40B4-BE49-F238E27FC236}">
                <a16:creationId xmlns:a16="http://schemas.microsoft.com/office/drawing/2014/main" id="{CC63D284-C816-580A-113A-1D910D1F4CD6}"/>
              </a:ext>
            </a:extLst>
          </p:cNvPr>
          <p:cNvPicPr>
            <a:picLocks noChangeAspect="1"/>
          </p:cNvPicPr>
          <p:nvPr/>
        </p:nvPicPr>
        <p:blipFill>
          <a:blip r:embed="rId3"/>
          <a:stretch>
            <a:fillRect/>
          </a:stretch>
        </p:blipFill>
        <p:spPr>
          <a:xfrm>
            <a:off x="2323842" y="3699940"/>
            <a:ext cx="943129" cy="1423705"/>
          </a:xfrm>
          <a:prstGeom prst="rect">
            <a:avLst/>
          </a:prstGeom>
        </p:spPr>
      </p:pic>
      <p:sp>
        <p:nvSpPr>
          <p:cNvPr id="11" name="TextBox 10">
            <a:extLst>
              <a:ext uri="{FF2B5EF4-FFF2-40B4-BE49-F238E27FC236}">
                <a16:creationId xmlns:a16="http://schemas.microsoft.com/office/drawing/2014/main" id="{26196367-A675-11E9-E0B8-E71AA2612B1C}"/>
              </a:ext>
            </a:extLst>
          </p:cNvPr>
          <p:cNvSpPr txBox="1"/>
          <p:nvPr/>
        </p:nvSpPr>
        <p:spPr>
          <a:xfrm>
            <a:off x="4211960" y="2362680"/>
            <a:ext cx="3955813" cy="2616101"/>
          </a:xfrm>
          <a:prstGeom prst="rect">
            <a:avLst/>
          </a:prstGeom>
          <a:solidFill>
            <a:srgbClr val="FED40B"/>
          </a:solidFill>
        </p:spPr>
        <p:txBody>
          <a:bodyPr wrap="square">
            <a:spAutoFit/>
          </a:bodyPr>
          <a:lstStyle/>
          <a:p>
            <a:r>
              <a:rPr lang="en-GB" sz="1600" dirty="0"/>
              <a:t>In pairs or small groups: </a:t>
            </a:r>
            <a:br>
              <a:rPr lang="en-GB" sz="1600" dirty="0"/>
            </a:br>
            <a:r>
              <a:rPr lang="en-GB" sz="1600" dirty="0"/>
              <a:t/>
            </a:r>
            <a:br>
              <a:rPr lang="en-GB" sz="1600" dirty="0"/>
            </a:br>
            <a:r>
              <a:rPr lang="en-GB" sz="1600" dirty="0"/>
              <a:t>Imagine a world without the product. </a:t>
            </a:r>
          </a:p>
          <a:p>
            <a:endParaRPr lang="en-GB" sz="1600" dirty="0"/>
          </a:p>
          <a:p>
            <a:r>
              <a:rPr lang="en-GB" sz="1600" dirty="0"/>
              <a:t>How would daily life be different, and what challenges would people face in their absence?</a:t>
            </a:r>
          </a:p>
          <a:p>
            <a:endParaRPr lang="en-GB" sz="1600" dirty="0"/>
          </a:p>
          <a:p>
            <a:r>
              <a:rPr lang="en-GB" sz="1600" i="1" dirty="0"/>
              <a:t>Use the questions in the workbook to guide your discussion</a:t>
            </a:r>
            <a:r>
              <a:rPr lang="en-GB" sz="1600" dirty="0"/>
              <a:t>. </a:t>
            </a:r>
          </a:p>
        </p:txBody>
      </p:sp>
      <p:pic>
        <p:nvPicPr>
          <p:cNvPr id="17" name="Picture 16">
            <a:extLst>
              <a:ext uri="{FF2B5EF4-FFF2-40B4-BE49-F238E27FC236}">
                <a16:creationId xmlns:a16="http://schemas.microsoft.com/office/drawing/2014/main" id="{50CB5FCE-28C5-382E-C438-5BFB5E2755DA}"/>
              </a:ext>
            </a:extLst>
          </p:cNvPr>
          <p:cNvPicPr>
            <a:picLocks noChangeAspect="1"/>
          </p:cNvPicPr>
          <p:nvPr/>
        </p:nvPicPr>
        <p:blipFill>
          <a:blip r:embed="rId4"/>
          <a:stretch>
            <a:fillRect/>
          </a:stretch>
        </p:blipFill>
        <p:spPr>
          <a:xfrm>
            <a:off x="667004" y="2526565"/>
            <a:ext cx="1271025" cy="1051040"/>
          </a:xfrm>
          <a:prstGeom prst="rect">
            <a:avLst/>
          </a:prstGeom>
        </p:spPr>
      </p:pic>
      <p:pic>
        <p:nvPicPr>
          <p:cNvPr id="18" name="Picture 17">
            <a:extLst>
              <a:ext uri="{FF2B5EF4-FFF2-40B4-BE49-F238E27FC236}">
                <a16:creationId xmlns:a16="http://schemas.microsoft.com/office/drawing/2014/main" id="{D8A709D0-7970-2534-1E10-B3DDF9779F98}"/>
              </a:ext>
            </a:extLst>
          </p:cNvPr>
          <p:cNvPicPr>
            <a:picLocks noChangeAspect="1"/>
          </p:cNvPicPr>
          <p:nvPr/>
        </p:nvPicPr>
        <p:blipFill>
          <a:blip r:embed="rId5"/>
          <a:stretch>
            <a:fillRect/>
          </a:stretch>
        </p:blipFill>
        <p:spPr>
          <a:xfrm>
            <a:off x="2323842" y="2162542"/>
            <a:ext cx="836119" cy="1508189"/>
          </a:xfrm>
          <a:prstGeom prst="rect">
            <a:avLst/>
          </a:prstGeom>
        </p:spPr>
      </p:pic>
      <p:pic>
        <p:nvPicPr>
          <p:cNvPr id="6" name="Picture 5">
            <a:extLst>
              <a:ext uri="{FF2B5EF4-FFF2-40B4-BE49-F238E27FC236}">
                <a16:creationId xmlns:a16="http://schemas.microsoft.com/office/drawing/2014/main" id="{C5C9AE98-992E-3AE0-8C7E-26887B82419D}"/>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454474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51569-7117-5BD4-EE66-45239CDD81C9}"/>
              </a:ext>
            </a:extLst>
          </p:cNvPr>
          <p:cNvSpPr>
            <a:spLocks noGrp="1"/>
          </p:cNvSpPr>
          <p:nvPr>
            <p:ph type="title"/>
          </p:nvPr>
        </p:nvSpPr>
        <p:spPr>
          <a:xfrm>
            <a:off x="395536" y="1142702"/>
            <a:ext cx="7886700" cy="504056"/>
          </a:xfrm>
        </p:spPr>
        <p:txBody>
          <a:bodyPr>
            <a:normAutofit fontScale="90000"/>
          </a:bodyPr>
          <a:lstStyle/>
          <a:p>
            <a:r>
              <a:rPr lang="en-GB" b="1" i="1" dirty="0">
                <a:latin typeface="+mn-lt"/>
              </a:rPr>
              <a:t>Making daily life better</a:t>
            </a:r>
          </a:p>
        </p:txBody>
      </p:sp>
      <p:sp>
        <p:nvSpPr>
          <p:cNvPr id="3" name="Date Placeholder 2">
            <a:extLst>
              <a:ext uri="{FF2B5EF4-FFF2-40B4-BE49-F238E27FC236}">
                <a16:creationId xmlns:a16="http://schemas.microsoft.com/office/drawing/2014/main" id="{071DA70D-C4D5-F9A9-100A-3020981B6670}"/>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5ED44B19-DEF5-BFB1-AE88-B74487DFC813}"/>
              </a:ext>
            </a:extLst>
          </p:cNvPr>
          <p:cNvSpPr>
            <a:spLocks noGrp="1"/>
          </p:cNvSpPr>
          <p:nvPr>
            <p:ph type="ftr" sz="quarter" idx="11"/>
          </p:nvPr>
        </p:nvSpPr>
        <p:spPr>
          <a:xfrm>
            <a:off x="2411760" y="6356351"/>
            <a:ext cx="4032448" cy="365125"/>
          </a:xfrm>
        </p:spPr>
        <p:txBody>
          <a:bodyPr/>
          <a:lstStyle/>
          <a:p>
            <a:r>
              <a:rPr lang="en-US" dirty="0" smtClean="0"/>
              <a:t>ESB-RES-C211 </a:t>
            </a:r>
          </a:p>
          <a:p>
            <a:r>
              <a:rPr lang="en-US" dirty="0" smtClean="0"/>
              <a:t>L1G2 Speech for Employability-3.1-PPT–Choosing a product or service to pitch</a:t>
            </a:r>
            <a:endParaRPr lang="en-GB" dirty="0"/>
          </a:p>
        </p:txBody>
      </p:sp>
      <p:sp>
        <p:nvSpPr>
          <p:cNvPr id="5" name="Slide Number Placeholder 4">
            <a:extLst>
              <a:ext uri="{FF2B5EF4-FFF2-40B4-BE49-F238E27FC236}">
                <a16:creationId xmlns:a16="http://schemas.microsoft.com/office/drawing/2014/main" id="{14149B98-BB23-E127-90A8-A4D113B2B799}"/>
              </a:ext>
            </a:extLst>
          </p:cNvPr>
          <p:cNvSpPr>
            <a:spLocks noGrp="1"/>
          </p:cNvSpPr>
          <p:nvPr>
            <p:ph type="sldNum" sz="quarter" idx="12"/>
          </p:nvPr>
        </p:nvSpPr>
        <p:spPr/>
        <p:txBody>
          <a:bodyPr/>
          <a:lstStyle/>
          <a:p>
            <a:fld id="{EFC07C4F-4DD7-4452-9CBE-7B4BC77324C7}" type="slidenum">
              <a:rPr lang="en-GB" smtClean="0"/>
              <a:t>6</a:t>
            </a:fld>
            <a:endParaRPr lang="en-GB" dirty="0"/>
          </a:p>
        </p:txBody>
      </p:sp>
      <p:sp>
        <p:nvSpPr>
          <p:cNvPr id="6" name="TextBox 5">
            <a:extLst>
              <a:ext uri="{FF2B5EF4-FFF2-40B4-BE49-F238E27FC236}">
                <a16:creationId xmlns:a16="http://schemas.microsoft.com/office/drawing/2014/main" id="{B1B3F18E-85BD-15A7-D8DF-633130EC0EF2}"/>
              </a:ext>
            </a:extLst>
          </p:cNvPr>
          <p:cNvSpPr txBox="1"/>
          <p:nvPr/>
        </p:nvSpPr>
        <p:spPr>
          <a:xfrm>
            <a:off x="395536" y="1844824"/>
            <a:ext cx="8352928" cy="954107"/>
          </a:xfrm>
          <a:prstGeom prst="rect">
            <a:avLst/>
          </a:prstGeom>
          <a:solidFill>
            <a:srgbClr val="FBD10A"/>
          </a:solidFill>
        </p:spPr>
        <p:txBody>
          <a:bodyPr wrap="square" rtlCol="0">
            <a:spAutoFit/>
          </a:bodyPr>
          <a:lstStyle/>
          <a:p>
            <a:r>
              <a:rPr lang="en-GB" sz="1400" dirty="0"/>
              <a:t>All products exist because some time, somewhere, somebody needed a specific solution to a specific problem. </a:t>
            </a:r>
          </a:p>
          <a:p>
            <a:endParaRPr lang="en-GB" sz="1400" dirty="0"/>
          </a:p>
          <a:p>
            <a:r>
              <a:rPr lang="en-GB" sz="1400" dirty="0"/>
              <a:t>Think about your average day and note down any time that you (or somebody else you know) face a challenge, an inconvenience, or a problem.</a:t>
            </a:r>
          </a:p>
        </p:txBody>
      </p:sp>
      <p:pic>
        <p:nvPicPr>
          <p:cNvPr id="8" name="Picture 7">
            <a:extLst>
              <a:ext uri="{FF2B5EF4-FFF2-40B4-BE49-F238E27FC236}">
                <a16:creationId xmlns:a16="http://schemas.microsoft.com/office/drawing/2014/main" id="{CC09AB38-8E26-DCF5-FC61-C51E9CE19D92}"/>
              </a:ext>
            </a:extLst>
          </p:cNvPr>
          <p:cNvPicPr>
            <a:picLocks noChangeAspect="1"/>
          </p:cNvPicPr>
          <p:nvPr/>
        </p:nvPicPr>
        <p:blipFill>
          <a:blip r:embed="rId2"/>
          <a:stretch>
            <a:fillRect/>
          </a:stretch>
        </p:blipFill>
        <p:spPr>
          <a:xfrm>
            <a:off x="6746723" y="3268430"/>
            <a:ext cx="2150496" cy="2172273"/>
          </a:xfrm>
          <a:prstGeom prst="rect">
            <a:avLst/>
          </a:prstGeom>
        </p:spPr>
      </p:pic>
      <p:graphicFrame>
        <p:nvGraphicFramePr>
          <p:cNvPr id="12" name="Table 11">
            <a:extLst>
              <a:ext uri="{FF2B5EF4-FFF2-40B4-BE49-F238E27FC236}">
                <a16:creationId xmlns:a16="http://schemas.microsoft.com/office/drawing/2014/main" id="{18DA4BAE-9319-7DC7-680B-4CAA52E2B060}"/>
              </a:ext>
            </a:extLst>
          </p:cNvPr>
          <p:cNvGraphicFramePr>
            <a:graphicFrameLocks noGrp="1"/>
          </p:cNvGraphicFramePr>
          <p:nvPr/>
        </p:nvGraphicFramePr>
        <p:xfrm>
          <a:off x="395536" y="3333157"/>
          <a:ext cx="6264000" cy="2024249"/>
        </p:xfrm>
        <a:graphic>
          <a:graphicData uri="http://schemas.openxmlformats.org/drawingml/2006/table">
            <a:tbl>
              <a:tblPr firstRow="1" bandRow="1">
                <a:tableStyleId>{5940675A-B579-460E-94D1-54222C63F5DA}</a:tableStyleId>
              </a:tblPr>
              <a:tblGrid>
                <a:gridCol w="936000">
                  <a:extLst>
                    <a:ext uri="{9D8B030D-6E8A-4147-A177-3AD203B41FA5}">
                      <a16:colId xmlns:a16="http://schemas.microsoft.com/office/drawing/2014/main" val="2498296036"/>
                    </a:ext>
                  </a:extLst>
                </a:gridCol>
                <a:gridCol w="2664000">
                  <a:extLst>
                    <a:ext uri="{9D8B030D-6E8A-4147-A177-3AD203B41FA5}">
                      <a16:colId xmlns:a16="http://schemas.microsoft.com/office/drawing/2014/main" val="1040598146"/>
                    </a:ext>
                  </a:extLst>
                </a:gridCol>
                <a:gridCol w="2664000">
                  <a:extLst>
                    <a:ext uri="{9D8B030D-6E8A-4147-A177-3AD203B41FA5}">
                      <a16:colId xmlns:a16="http://schemas.microsoft.com/office/drawing/2014/main" val="801105690"/>
                    </a:ext>
                  </a:extLst>
                </a:gridCol>
              </a:tblGrid>
              <a:tr h="383875">
                <a:tc>
                  <a:txBody>
                    <a:bodyPr/>
                    <a:lstStyle/>
                    <a:p>
                      <a:pPr algn="ctr"/>
                      <a:r>
                        <a:rPr lang="en-GB" b="1" i="1" dirty="0">
                          <a:solidFill>
                            <a:sysClr val="windowText" lastClr="000000"/>
                          </a:solidFill>
                        </a:rPr>
                        <a:t>Time</a:t>
                      </a:r>
                    </a:p>
                  </a:txBody>
                  <a:tcPr anchor="ctr"/>
                </a:tc>
                <a:tc>
                  <a:txBody>
                    <a:bodyPr/>
                    <a:lstStyle/>
                    <a:p>
                      <a:pPr algn="ctr"/>
                      <a:r>
                        <a:rPr lang="en-GB" sz="1350" b="1" i="1" kern="1200" dirty="0">
                          <a:solidFill>
                            <a:sysClr val="windowText" lastClr="000000"/>
                          </a:solidFill>
                          <a:effectLst/>
                        </a:rPr>
                        <a:t>Challenge/Inconvenience/Problem</a:t>
                      </a:r>
                      <a:endParaRPr lang="en-GB" b="1" i="1" dirty="0">
                        <a:solidFill>
                          <a:sysClr val="windowText" lastClr="000000"/>
                        </a:solidFill>
                      </a:endParaRPr>
                    </a:p>
                  </a:txBody>
                  <a:tcPr anchor="ctr"/>
                </a:tc>
                <a:tc>
                  <a:txBody>
                    <a:bodyPr/>
                    <a:lstStyle/>
                    <a:p>
                      <a:pPr algn="ctr"/>
                      <a:r>
                        <a:rPr lang="en-GB" b="1" i="1" dirty="0">
                          <a:solidFill>
                            <a:sysClr val="windowText" lastClr="000000"/>
                          </a:solidFill>
                        </a:rPr>
                        <a:t>Potential solution</a:t>
                      </a:r>
                    </a:p>
                  </a:txBody>
                  <a:tcPr anchor="ctr"/>
                </a:tc>
                <a:extLst>
                  <a:ext uri="{0D108BD9-81ED-4DB2-BD59-A6C34878D82A}">
                    <a16:rowId xmlns:a16="http://schemas.microsoft.com/office/drawing/2014/main" val="2511573197"/>
                  </a:ext>
                </a:extLst>
              </a:tr>
              <a:tr h="725974">
                <a:tc rowSpan="2">
                  <a:txBody>
                    <a:bodyPr/>
                    <a:lstStyle/>
                    <a:p>
                      <a:pPr algn="ctr"/>
                      <a:r>
                        <a:rPr lang="en-GB" sz="1200" dirty="0"/>
                        <a:t>Evening</a:t>
                      </a:r>
                    </a:p>
                  </a:txBody>
                  <a:tcPr anchor="ctr"/>
                </a:tc>
                <a:tc>
                  <a:txBody>
                    <a:bodyPr/>
                    <a:lstStyle/>
                    <a:p>
                      <a:r>
                        <a:rPr lang="en-GB" dirty="0"/>
                        <a:t>I always forget to charge my phone and ear pods. </a:t>
                      </a:r>
                    </a:p>
                  </a:txBody>
                  <a:tcPr anchor="ctr"/>
                </a:tc>
                <a:tc>
                  <a:txBody>
                    <a:bodyPr/>
                    <a:lstStyle/>
                    <a:p>
                      <a:r>
                        <a:rPr lang="en-GB" dirty="0"/>
                        <a:t>All-in-one charging station, with reminders, notifications, and auto-turn off when fully charged. </a:t>
                      </a:r>
                    </a:p>
                  </a:txBody>
                  <a:tcPr anchor="ctr"/>
                </a:tc>
                <a:extLst>
                  <a:ext uri="{0D108BD9-81ED-4DB2-BD59-A6C34878D82A}">
                    <a16:rowId xmlns:a16="http://schemas.microsoft.com/office/drawing/2014/main" val="435068913"/>
                  </a:ext>
                </a:extLst>
              </a:tr>
              <a:tr h="725974">
                <a:tc vMerge="1">
                  <a:txBody>
                    <a:bodyPr/>
                    <a:lstStyle/>
                    <a:p>
                      <a:endParaRPr lang="en-GB" dirty="0"/>
                    </a:p>
                  </a:txBody>
                  <a:tcPr anchor="ctr"/>
                </a:tc>
                <a:tc>
                  <a:txBody>
                    <a:bodyPr/>
                    <a:lstStyle/>
                    <a:p>
                      <a:r>
                        <a:rPr lang="en-GB" dirty="0"/>
                        <a:t>I lose track of time on my phone and forget to do essential tasks. </a:t>
                      </a:r>
                    </a:p>
                  </a:txBody>
                  <a:tcPr/>
                </a:tc>
                <a:tc>
                  <a:txBody>
                    <a:bodyPr/>
                    <a:lstStyle/>
                    <a:p>
                      <a:r>
                        <a:rPr lang="en-GB" dirty="0"/>
                        <a:t>An app that locks social media and entertainment apps on my phone until I confirm I have completed the assigned tasks. </a:t>
                      </a:r>
                    </a:p>
                  </a:txBody>
                  <a:tcPr/>
                </a:tc>
                <a:extLst>
                  <a:ext uri="{0D108BD9-81ED-4DB2-BD59-A6C34878D82A}">
                    <a16:rowId xmlns:a16="http://schemas.microsoft.com/office/drawing/2014/main" val="2569409218"/>
                  </a:ext>
                </a:extLst>
              </a:tr>
            </a:tbl>
          </a:graphicData>
        </a:graphic>
      </p:graphicFrame>
      <p:sp>
        <p:nvSpPr>
          <p:cNvPr id="13" name="TextBox 12">
            <a:extLst>
              <a:ext uri="{FF2B5EF4-FFF2-40B4-BE49-F238E27FC236}">
                <a16:creationId xmlns:a16="http://schemas.microsoft.com/office/drawing/2014/main" id="{FE076583-3394-2C76-1DB1-82B580E40AE2}"/>
              </a:ext>
            </a:extLst>
          </p:cNvPr>
          <p:cNvSpPr txBox="1"/>
          <p:nvPr/>
        </p:nvSpPr>
        <p:spPr>
          <a:xfrm>
            <a:off x="395536" y="2963825"/>
            <a:ext cx="3816424" cy="369332"/>
          </a:xfrm>
          <a:prstGeom prst="rect">
            <a:avLst/>
          </a:prstGeom>
          <a:noFill/>
        </p:spPr>
        <p:txBody>
          <a:bodyPr wrap="square" rtlCol="0">
            <a:spAutoFit/>
          </a:bodyPr>
          <a:lstStyle/>
          <a:p>
            <a:r>
              <a:rPr lang="en-GB" b="1" i="1" dirty="0"/>
              <a:t>For example:</a:t>
            </a:r>
          </a:p>
        </p:txBody>
      </p:sp>
      <p:sp>
        <p:nvSpPr>
          <p:cNvPr id="14" name="Rectangle 13">
            <a:extLst>
              <a:ext uri="{FF2B5EF4-FFF2-40B4-BE49-F238E27FC236}">
                <a16:creationId xmlns:a16="http://schemas.microsoft.com/office/drawing/2014/main" id="{449BE77A-99B9-60AD-931D-B59F923867E3}"/>
              </a:ext>
            </a:extLst>
          </p:cNvPr>
          <p:cNvSpPr/>
          <p:nvPr/>
        </p:nvSpPr>
        <p:spPr>
          <a:xfrm>
            <a:off x="395536" y="5733256"/>
            <a:ext cx="8352928" cy="458823"/>
          </a:xfrm>
          <a:prstGeom prst="rect">
            <a:avLst/>
          </a:prstGeom>
          <a:solidFill>
            <a:srgbClr val="C1DA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300" dirty="0">
                <a:solidFill>
                  <a:sysClr val="windowText" lastClr="000000"/>
                </a:solidFill>
              </a:rPr>
              <a:t>Neither of these potential solutions are perfect – but we don’t need to worry about that yet. Let’s just get thinking!</a:t>
            </a:r>
          </a:p>
        </p:txBody>
      </p:sp>
      <p:pic>
        <p:nvPicPr>
          <p:cNvPr id="7" name="Picture 6">
            <a:extLst>
              <a:ext uri="{FF2B5EF4-FFF2-40B4-BE49-F238E27FC236}">
                <a16:creationId xmlns:a16="http://schemas.microsoft.com/office/drawing/2014/main" id="{E1696E4F-557B-882B-89ED-83B8B9480D7F}"/>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3848183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51569-7117-5BD4-EE66-45239CDD81C9}"/>
              </a:ext>
            </a:extLst>
          </p:cNvPr>
          <p:cNvSpPr>
            <a:spLocks noGrp="1"/>
          </p:cNvSpPr>
          <p:nvPr>
            <p:ph type="title"/>
          </p:nvPr>
        </p:nvSpPr>
        <p:spPr>
          <a:xfrm>
            <a:off x="323528" y="1041762"/>
            <a:ext cx="7886700" cy="504056"/>
          </a:xfrm>
        </p:spPr>
        <p:txBody>
          <a:bodyPr>
            <a:normAutofit fontScale="90000"/>
          </a:bodyPr>
          <a:lstStyle/>
          <a:p>
            <a:r>
              <a:rPr lang="en-GB" b="1" i="1" dirty="0">
                <a:latin typeface="+mn-lt"/>
              </a:rPr>
              <a:t>Problem-solving scenarios</a:t>
            </a:r>
          </a:p>
        </p:txBody>
      </p:sp>
      <p:sp>
        <p:nvSpPr>
          <p:cNvPr id="3" name="Date Placeholder 2">
            <a:extLst>
              <a:ext uri="{FF2B5EF4-FFF2-40B4-BE49-F238E27FC236}">
                <a16:creationId xmlns:a16="http://schemas.microsoft.com/office/drawing/2014/main" id="{071DA70D-C4D5-F9A9-100A-3020981B6670}"/>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5ED44B19-DEF5-BFB1-AE88-B74487DFC813}"/>
              </a:ext>
            </a:extLst>
          </p:cNvPr>
          <p:cNvSpPr>
            <a:spLocks noGrp="1"/>
          </p:cNvSpPr>
          <p:nvPr>
            <p:ph type="ftr" sz="quarter" idx="11"/>
          </p:nvPr>
        </p:nvSpPr>
        <p:spPr>
          <a:xfrm>
            <a:off x="2411760" y="6356351"/>
            <a:ext cx="3816424" cy="365125"/>
          </a:xfrm>
        </p:spPr>
        <p:txBody>
          <a:bodyPr/>
          <a:lstStyle/>
          <a:p>
            <a:r>
              <a:rPr lang="en-US" dirty="0" smtClean="0"/>
              <a:t>ESB-RES-C211 </a:t>
            </a:r>
          </a:p>
          <a:p>
            <a:r>
              <a:rPr lang="en-US" dirty="0" smtClean="0"/>
              <a:t>L1G2 Speech for Employability-3.1-PPT–Choosing a product or service to pitch</a:t>
            </a:r>
            <a:endParaRPr lang="en-GB" dirty="0"/>
          </a:p>
        </p:txBody>
      </p:sp>
      <p:sp>
        <p:nvSpPr>
          <p:cNvPr id="5" name="Slide Number Placeholder 4">
            <a:extLst>
              <a:ext uri="{FF2B5EF4-FFF2-40B4-BE49-F238E27FC236}">
                <a16:creationId xmlns:a16="http://schemas.microsoft.com/office/drawing/2014/main" id="{14149B98-BB23-E127-90A8-A4D113B2B799}"/>
              </a:ext>
            </a:extLst>
          </p:cNvPr>
          <p:cNvSpPr>
            <a:spLocks noGrp="1"/>
          </p:cNvSpPr>
          <p:nvPr>
            <p:ph type="sldNum" sz="quarter" idx="12"/>
          </p:nvPr>
        </p:nvSpPr>
        <p:spPr/>
        <p:txBody>
          <a:bodyPr/>
          <a:lstStyle/>
          <a:p>
            <a:fld id="{EFC07C4F-4DD7-4452-9CBE-7B4BC77324C7}" type="slidenum">
              <a:rPr lang="en-GB" smtClean="0"/>
              <a:t>7</a:t>
            </a:fld>
            <a:endParaRPr lang="en-GB" dirty="0"/>
          </a:p>
        </p:txBody>
      </p:sp>
      <p:graphicFrame>
        <p:nvGraphicFramePr>
          <p:cNvPr id="6" name="Table 5">
            <a:extLst>
              <a:ext uri="{FF2B5EF4-FFF2-40B4-BE49-F238E27FC236}">
                <a16:creationId xmlns:a16="http://schemas.microsoft.com/office/drawing/2014/main" id="{C88E5D41-C877-BC7E-F062-F72EAF879A21}"/>
              </a:ext>
            </a:extLst>
          </p:cNvPr>
          <p:cNvGraphicFramePr>
            <a:graphicFrameLocks noGrp="1"/>
          </p:cNvGraphicFramePr>
          <p:nvPr/>
        </p:nvGraphicFramePr>
        <p:xfrm>
          <a:off x="395536" y="1646758"/>
          <a:ext cx="8352927" cy="4507713"/>
        </p:xfrm>
        <a:graphic>
          <a:graphicData uri="http://schemas.openxmlformats.org/drawingml/2006/table">
            <a:tbl>
              <a:tblPr firstRow="1" bandRow="1">
                <a:tableStyleId>{5940675A-B579-460E-94D1-54222C63F5DA}</a:tableStyleId>
              </a:tblPr>
              <a:tblGrid>
                <a:gridCol w="2784309">
                  <a:extLst>
                    <a:ext uri="{9D8B030D-6E8A-4147-A177-3AD203B41FA5}">
                      <a16:colId xmlns:a16="http://schemas.microsoft.com/office/drawing/2014/main" val="2774379215"/>
                    </a:ext>
                  </a:extLst>
                </a:gridCol>
                <a:gridCol w="2784309">
                  <a:extLst>
                    <a:ext uri="{9D8B030D-6E8A-4147-A177-3AD203B41FA5}">
                      <a16:colId xmlns:a16="http://schemas.microsoft.com/office/drawing/2014/main" val="2011690311"/>
                    </a:ext>
                  </a:extLst>
                </a:gridCol>
                <a:gridCol w="2784309">
                  <a:extLst>
                    <a:ext uri="{9D8B030D-6E8A-4147-A177-3AD203B41FA5}">
                      <a16:colId xmlns:a16="http://schemas.microsoft.com/office/drawing/2014/main" val="3907081540"/>
                    </a:ext>
                  </a:extLst>
                </a:gridCol>
              </a:tblGrid>
              <a:tr h="1502571">
                <a:tc>
                  <a:txBody>
                    <a:bodyPr/>
                    <a:lstStyle/>
                    <a:p>
                      <a:pPr algn="ctr"/>
                      <a:r>
                        <a:rPr lang="en-GB" dirty="0"/>
                        <a:t>Lost in the Wilderness</a:t>
                      </a:r>
                    </a:p>
                  </a:txBody>
                  <a:tcPr anchor="ctr"/>
                </a:tc>
                <a:tc>
                  <a:txBody>
                    <a:bodyPr/>
                    <a:lstStyle/>
                    <a:p>
                      <a:pPr algn="ctr"/>
                      <a:r>
                        <a:rPr lang="en-GB" dirty="0"/>
                        <a:t>The Homework Problem</a:t>
                      </a:r>
                    </a:p>
                  </a:txBody>
                  <a:tcPr anchor="ctr"/>
                </a:tc>
                <a:tc>
                  <a:txBody>
                    <a:bodyPr/>
                    <a:lstStyle/>
                    <a:p>
                      <a:pPr algn="ctr"/>
                      <a:r>
                        <a:rPr lang="en-GB" dirty="0"/>
                        <a:t>The Rainy Day Blues</a:t>
                      </a:r>
                    </a:p>
                  </a:txBody>
                  <a:tcPr anchor="ctr"/>
                </a:tc>
                <a:extLst>
                  <a:ext uri="{0D108BD9-81ED-4DB2-BD59-A6C34878D82A}">
                    <a16:rowId xmlns:a16="http://schemas.microsoft.com/office/drawing/2014/main" val="2819592626"/>
                  </a:ext>
                </a:extLst>
              </a:tr>
              <a:tr h="1502571">
                <a:tc>
                  <a:txBody>
                    <a:bodyPr/>
                    <a:lstStyle/>
                    <a:p>
                      <a:pPr algn="ctr"/>
                      <a:r>
                        <a:rPr lang="en-GB" dirty="0"/>
                        <a:t>The Trash Trouble</a:t>
                      </a:r>
                    </a:p>
                  </a:txBody>
                  <a:tcPr anchor="ctr"/>
                </a:tc>
                <a:tc>
                  <a:txBody>
                    <a:bodyPr/>
                    <a:lstStyle/>
                    <a:p>
                      <a:pPr algn="ctr"/>
                      <a:r>
                        <a:rPr lang="en-GB" dirty="0"/>
                        <a:t>The Morning Rush</a:t>
                      </a:r>
                    </a:p>
                  </a:txBody>
                  <a:tcPr anchor="ctr"/>
                </a:tc>
                <a:tc>
                  <a:txBody>
                    <a:bodyPr/>
                    <a:lstStyle/>
                    <a:p>
                      <a:pPr algn="ctr"/>
                      <a:r>
                        <a:rPr lang="en-GB" dirty="0"/>
                        <a:t>Digital Detox</a:t>
                      </a:r>
                    </a:p>
                  </a:txBody>
                  <a:tcPr anchor="ctr"/>
                </a:tc>
                <a:extLst>
                  <a:ext uri="{0D108BD9-81ED-4DB2-BD59-A6C34878D82A}">
                    <a16:rowId xmlns:a16="http://schemas.microsoft.com/office/drawing/2014/main" val="2174329489"/>
                  </a:ext>
                </a:extLst>
              </a:tr>
              <a:tr h="1502571">
                <a:tc>
                  <a:txBody>
                    <a:bodyPr/>
                    <a:lstStyle/>
                    <a:p>
                      <a:pPr algn="ctr"/>
                      <a:r>
                        <a:rPr lang="en-GB" dirty="0"/>
                        <a:t>Pet Care Dilemma</a:t>
                      </a:r>
                    </a:p>
                  </a:txBody>
                  <a:tcPr anchor="ctr"/>
                </a:tc>
                <a:tc>
                  <a:txBody>
                    <a:bodyPr/>
                    <a:lstStyle/>
                    <a:p>
                      <a:pPr algn="ctr"/>
                      <a:r>
                        <a:rPr lang="en-GB" dirty="0"/>
                        <a:t>Eco-Friendly Shopping</a:t>
                      </a:r>
                    </a:p>
                  </a:txBody>
                  <a:tcPr anchor="ctr"/>
                </a:tc>
                <a:tc>
                  <a:txBody>
                    <a:bodyPr/>
                    <a:lstStyle/>
                    <a:p>
                      <a:pPr algn="ctr"/>
                      <a:r>
                        <a:rPr lang="en-GB" dirty="0"/>
                        <a:t>Sports Equipment Dilemma</a:t>
                      </a:r>
                    </a:p>
                  </a:txBody>
                  <a:tcPr anchor="ctr"/>
                </a:tc>
                <a:extLst>
                  <a:ext uri="{0D108BD9-81ED-4DB2-BD59-A6C34878D82A}">
                    <a16:rowId xmlns:a16="http://schemas.microsoft.com/office/drawing/2014/main" val="2917263158"/>
                  </a:ext>
                </a:extLst>
              </a:tr>
            </a:tbl>
          </a:graphicData>
        </a:graphic>
      </p:graphicFrame>
      <p:pic>
        <p:nvPicPr>
          <p:cNvPr id="7" name="Picture 6">
            <a:extLst>
              <a:ext uri="{FF2B5EF4-FFF2-40B4-BE49-F238E27FC236}">
                <a16:creationId xmlns:a16="http://schemas.microsoft.com/office/drawing/2014/main" id="{9BEE5732-B2A1-2D95-389B-5B15F57D031B}"/>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5091" y="6255411"/>
            <a:ext cx="486743" cy="527403"/>
          </a:xfrm>
          <a:prstGeom prst="rect">
            <a:avLst/>
          </a:prstGeom>
        </p:spPr>
      </p:pic>
    </p:spTree>
    <p:extLst>
      <p:ext uri="{BB962C8B-B14F-4D97-AF65-F5344CB8AC3E}">
        <p14:creationId xmlns:p14="http://schemas.microsoft.com/office/powerpoint/2010/main" val="3784645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51569-7117-5BD4-EE66-45239CDD81C9}"/>
              </a:ext>
            </a:extLst>
          </p:cNvPr>
          <p:cNvSpPr>
            <a:spLocks noGrp="1"/>
          </p:cNvSpPr>
          <p:nvPr>
            <p:ph type="title"/>
          </p:nvPr>
        </p:nvSpPr>
        <p:spPr>
          <a:xfrm>
            <a:off x="323528" y="1124744"/>
            <a:ext cx="7886700" cy="504056"/>
          </a:xfrm>
        </p:spPr>
        <p:txBody>
          <a:bodyPr>
            <a:normAutofit fontScale="90000"/>
          </a:bodyPr>
          <a:lstStyle/>
          <a:p>
            <a:r>
              <a:rPr lang="en-GB" b="1" i="1" dirty="0">
                <a:latin typeface="+mn-lt"/>
              </a:rPr>
              <a:t>Problem-solving scenarios</a:t>
            </a:r>
          </a:p>
        </p:txBody>
      </p:sp>
      <p:sp>
        <p:nvSpPr>
          <p:cNvPr id="3" name="Date Placeholder 2">
            <a:extLst>
              <a:ext uri="{FF2B5EF4-FFF2-40B4-BE49-F238E27FC236}">
                <a16:creationId xmlns:a16="http://schemas.microsoft.com/office/drawing/2014/main" id="{071DA70D-C4D5-F9A9-100A-3020981B6670}"/>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5ED44B19-DEF5-BFB1-AE88-B74487DFC813}"/>
              </a:ext>
            </a:extLst>
          </p:cNvPr>
          <p:cNvSpPr>
            <a:spLocks noGrp="1"/>
          </p:cNvSpPr>
          <p:nvPr>
            <p:ph type="ftr" sz="quarter" idx="11"/>
          </p:nvPr>
        </p:nvSpPr>
        <p:spPr>
          <a:xfrm>
            <a:off x="2411760" y="6356351"/>
            <a:ext cx="3816424" cy="365125"/>
          </a:xfrm>
        </p:spPr>
        <p:txBody>
          <a:bodyPr/>
          <a:lstStyle/>
          <a:p>
            <a:r>
              <a:rPr lang="en-US" dirty="0" smtClean="0"/>
              <a:t>ESB-RES-C211 </a:t>
            </a:r>
          </a:p>
          <a:p>
            <a:r>
              <a:rPr lang="en-US" dirty="0" smtClean="0"/>
              <a:t>L1G2 Speech for Employability-3.1-PPT–Choosing a product or service to pitch</a:t>
            </a:r>
            <a:endParaRPr lang="en-GB" dirty="0"/>
          </a:p>
        </p:txBody>
      </p:sp>
      <p:sp>
        <p:nvSpPr>
          <p:cNvPr id="5" name="Slide Number Placeholder 4">
            <a:extLst>
              <a:ext uri="{FF2B5EF4-FFF2-40B4-BE49-F238E27FC236}">
                <a16:creationId xmlns:a16="http://schemas.microsoft.com/office/drawing/2014/main" id="{14149B98-BB23-E127-90A8-A4D113B2B799}"/>
              </a:ext>
            </a:extLst>
          </p:cNvPr>
          <p:cNvSpPr>
            <a:spLocks noGrp="1"/>
          </p:cNvSpPr>
          <p:nvPr>
            <p:ph type="sldNum" sz="quarter" idx="12"/>
          </p:nvPr>
        </p:nvSpPr>
        <p:spPr/>
        <p:txBody>
          <a:bodyPr/>
          <a:lstStyle/>
          <a:p>
            <a:fld id="{EFC07C4F-4DD7-4452-9CBE-7B4BC77324C7}" type="slidenum">
              <a:rPr lang="en-GB" smtClean="0"/>
              <a:t>8</a:t>
            </a:fld>
            <a:endParaRPr lang="en-GB" dirty="0"/>
          </a:p>
        </p:txBody>
      </p:sp>
      <p:graphicFrame>
        <p:nvGraphicFramePr>
          <p:cNvPr id="6" name="Table 5">
            <a:extLst>
              <a:ext uri="{FF2B5EF4-FFF2-40B4-BE49-F238E27FC236}">
                <a16:creationId xmlns:a16="http://schemas.microsoft.com/office/drawing/2014/main" id="{C88E5D41-C877-BC7E-F062-F72EAF879A21}"/>
              </a:ext>
            </a:extLst>
          </p:cNvPr>
          <p:cNvGraphicFramePr>
            <a:graphicFrameLocks noGrp="1"/>
          </p:cNvGraphicFramePr>
          <p:nvPr>
            <p:extLst>
              <p:ext uri="{D42A27DB-BD31-4B8C-83A1-F6EECF244321}">
                <p14:modId xmlns:p14="http://schemas.microsoft.com/office/powerpoint/2010/main" val="335138418"/>
              </p:ext>
            </p:extLst>
          </p:nvPr>
        </p:nvGraphicFramePr>
        <p:xfrm>
          <a:off x="395536" y="1646758"/>
          <a:ext cx="8352927" cy="4507713"/>
        </p:xfrm>
        <a:graphic>
          <a:graphicData uri="http://schemas.openxmlformats.org/drawingml/2006/table">
            <a:tbl>
              <a:tblPr firstRow="1" bandRow="1">
                <a:tableStyleId>{5940675A-B579-460E-94D1-54222C63F5DA}</a:tableStyleId>
              </a:tblPr>
              <a:tblGrid>
                <a:gridCol w="2784309">
                  <a:extLst>
                    <a:ext uri="{9D8B030D-6E8A-4147-A177-3AD203B41FA5}">
                      <a16:colId xmlns:a16="http://schemas.microsoft.com/office/drawing/2014/main" val="2774379215"/>
                    </a:ext>
                  </a:extLst>
                </a:gridCol>
                <a:gridCol w="2784309">
                  <a:extLst>
                    <a:ext uri="{9D8B030D-6E8A-4147-A177-3AD203B41FA5}">
                      <a16:colId xmlns:a16="http://schemas.microsoft.com/office/drawing/2014/main" val="2011690311"/>
                    </a:ext>
                  </a:extLst>
                </a:gridCol>
                <a:gridCol w="2784309">
                  <a:extLst>
                    <a:ext uri="{9D8B030D-6E8A-4147-A177-3AD203B41FA5}">
                      <a16:colId xmlns:a16="http://schemas.microsoft.com/office/drawing/2014/main" val="3907081540"/>
                    </a:ext>
                  </a:extLst>
                </a:gridCol>
              </a:tblGrid>
              <a:tr h="1502571">
                <a:tc>
                  <a:txBody>
                    <a:bodyPr/>
                    <a:lstStyle/>
                    <a:p>
                      <a:pPr algn="l"/>
                      <a:r>
                        <a:rPr lang="en-GB" sz="1100" dirty="0"/>
                        <a:t>Imagine you're on a camping trip, and you've lost your way in a dense, unfamiliar forest. You have limited supplies and need to find your way back to the campsite safely. </a:t>
                      </a:r>
                    </a:p>
                    <a:p>
                      <a:pPr algn="l"/>
                      <a:endParaRPr lang="en-GB" sz="1100" dirty="0"/>
                    </a:p>
                    <a:p>
                      <a:pPr algn="l"/>
                      <a:r>
                        <a:rPr lang="en-GB" sz="1100" dirty="0"/>
                        <a:t>What products or solutions can you create to help you navigate, stay safe, or signal for help in this situation?</a:t>
                      </a:r>
                    </a:p>
                  </a:txBody>
                  <a:tcPr anchor="ctr"/>
                </a:tc>
                <a:tc>
                  <a:txBody>
                    <a:bodyPr/>
                    <a:lstStyle/>
                    <a:p>
                      <a:pPr algn="l"/>
                      <a:r>
                        <a:rPr lang="en-GB" sz="1100" dirty="0"/>
                        <a:t>You're a student facing the challenge of completing your homework efficiently while also staying organised. </a:t>
                      </a:r>
                    </a:p>
                    <a:p>
                      <a:pPr algn="l"/>
                      <a:endParaRPr lang="en-GB" sz="1100" dirty="0"/>
                    </a:p>
                    <a:p>
                      <a:pPr algn="l"/>
                      <a:r>
                        <a:rPr lang="en-GB" sz="1100" dirty="0"/>
                        <a:t>What innovative products or solutions can you come up with to make homework time more productive and enjoyable?</a:t>
                      </a:r>
                    </a:p>
                  </a:txBody>
                  <a:tcPr anchor="ctr"/>
                </a:tc>
                <a:tc>
                  <a:txBody>
                    <a:bodyPr/>
                    <a:lstStyle/>
                    <a:p>
                      <a:pPr algn="l"/>
                      <a:r>
                        <a:rPr lang="en-GB" sz="1100" dirty="0"/>
                        <a:t>It's a rainy day, and you're stuck indoors with nothing to do. </a:t>
                      </a:r>
                    </a:p>
                    <a:p>
                      <a:pPr algn="l"/>
                      <a:endParaRPr lang="en-GB" sz="1100" dirty="0"/>
                    </a:p>
                    <a:p>
                      <a:pPr algn="l"/>
                      <a:r>
                        <a:rPr lang="en-GB" sz="1100" dirty="0"/>
                        <a:t>How can you create products or activities to make a rainy day more fun and exciting for kids or families?  Think about indoor games, creative projects, or other solutions.</a:t>
                      </a:r>
                    </a:p>
                  </a:txBody>
                  <a:tcPr anchor="ctr"/>
                </a:tc>
                <a:extLst>
                  <a:ext uri="{0D108BD9-81ED-4DB2-BD59-A6C34878D82A}">
                    <a16:rowId xmlns:a16="http://schemas.microsoft.com/office/drawing/2014/main" val="2819592626"/>
                  </a:ext>
                </a:extLst>
              </a:tr>
              <a:tr h="1502571">
                <a:tc>
                  <a:txBody>
                    <a:bodyPr/>
                    <a:lstStyle/>
                    <a:p>
                      <a:pPr algn="l"/>
                      <a:r>
                        <a:rPr lang="en-GB" sz="1100" dirty="0"/>
                        <a:t>You're concerned about the increasing amount of plastic waste in your community.</a:t>
                      </a:r>
                    </a:p>
                    <a:p>
                      <a:pPr algn="l"/>
                      <a:endParaRPr lang="en-GB" sz="1100" dirty="0"/>
                    </a:p>
                    <a:p>
                      <a:pPr algn="l"/>
                      <a:r>
                        <a:rPr lang="en-GB" sz="1100" dirty="0"/>
                        <a:t>How can you develop products or initiatives to reduce plastic waste, encourage recycling, or make your neighbourhood more environmentally friendly?</a:t>
                      </a:r>
                    </a:p>
                  </a:txBody>
                  <a:tcPr anchor="ctr"/>
                </a:tc>
                <a:tc>
                  <a:txBody>
                    <a:bodyPr/>
                    <a:lstStyle/>
                    <a:p>
                      <a:pPr algn="l"/>
                      <a:r>
                        <a:rPr lang="en-GB" sz="1100" dirty="0"/>
                        <a:t>You wake up late, and you need to get ready quickly for school. </a:t>
                      </a:r>
                    </a:p>
                    <a:p>
                      <a:pPr algn="l"/>
                      <a:endParaRPr lang="en-GB" sz="1100" dirty="0"/>
                    </a:p>
                    <a:p>
                      <a:pPr algn="l"/>
                      <a:r>
                        <a:rPr lang="en-GB" sz="1100" dirty="0"/>
                        <a:t>How can you design products or routines to streamline your morning routine, so you have more time for breakfast and still make it to school on time?</a:t>
                      </a:r>
                    </a:p>
                  </a:txBody>
                  <a:tcPr anchor="ctr"/>
                </a:tc>
                <a:tc>
                  <a:txBody>
                    <a:bodyPr/>
                    <a:lstStyle/>
                    <a:p>
                      <a:pPr algn="l"/>
                      <a:r>
                        <a:rPr lang="en-GB" sz="1100" dirty="0"/>
                        <a:t>You've noticed that you and your friends spend a lot of time on screens. </a:t>
                      </a:r>
                    </a:p>
                    <a:p>
                      <a:pPr algn="l"/>
                      <a:endParaRPr lang="en-GB" sz="1100" dirty="0"/>
                    </a:p>
                    <a:p>
                      <a:pPr algn="l"/>
                      <a:r>
                        <a:rPr lang="en-GB" sz="1100" dirty="0"/>
                        <a:t>How can you create products or ideas to help limit screen time, encourage outdoor activities, and maintain a healthier digital-life balance?</a:t>
                      </a:r>
                    </a:p>
                  </a:txBody>
                  <a:tcPr anchor="ctr"/>
                </a:tc>
                <a:extLst>
                  <a:ext uri="{0D108BD9-81ED-4DB2-BD59-A6C34878D82A}">
                    <a16:rowId xmlns:a16="http://schemas.microsoft.com/office/drawing/2014/main" val="2174329489"/>
                  </a:ext>
                </a:extLst>
              </a:tr>
              <a:tr h="1502571">
                <a:tc>
                  <a:txBody>
                    <a:bodyPr/>
                    <a:lstStyle/>
                    <a:p>
                      <a:pPr algn="l"/>
                      <a:r>
                        <a:rPr lang="en-GB" sz="1100" dirty="0"/>
                        <a:t>You love your pets, but it's challenging to remember when it's time to feed them or take them for a walk. </a:t>
                      </a:r>
                    </a:p>
                    <a:p>
                      <a:pPr algn="l"/>
                      <a:endParaRPr lang="en-GB" sz="1100" dirty="0"/>
                    </a:p>
                    <a:p>
                      <a:pPr algn="l"/>
                      <a:r>
                        <a:rPr lang="en-GB" sz="1100" dirty="0"/>
                        <a:t>What products or services can you develop to better care for and monitor your pets' needs?</a:t>
                      </a:r>
                    </a:p>
                  </a:txBody>
                  <a:tcPr anchor="ctr"/>
                </a:tc>
                <a:tc>
                  <a:txBody>
                    <a:bodyPr/>
                    <a:lstStyle/>
                    <a:p>
                      <a:pPr algn="l"/>
                      <a:r>
                        <a:rPr lang="en-GB" sz="1100" dirty="0"/>
                        <a:t>You want to reduce your environmental footprint when shopping for groceries and everyday items. </a:t>
                      </a:r>
                    </a:p>
                    <a:p>
                      <a:pPr algn="l"/>
                      <a:endParaRPr lang="en-GB" sz="1100" dirty="0"/>
                    </a:p>
                    <a:p>
                      <a:pPr algn="l"/>
                      <a:r>
                        <a:rPr lang="en-GB" sz="1100" dirty="0"/>
                        <a:t>What products or ideas can you develop to make sustainable and eco-friendly choices easier for shoppers?</a:t>
                      </a:r>
                    </a:p>
                  </a:txBody>
                  <a:tcPr anchor="ctr"/>
                </a:tc>
                <a:tc>
                  <a:txBody>
                    <a:bodyPr/>
                    <a:lstStyle/>
                    <a:p>
                      <a:pPr algn="l"/>
                      <a:r>
                        <a:rPr lang="en-GB" sz="1100" dirty="0"/>
                        <a:t>You're passionate about sports but find it challenging to store and transport your sports equipment, like tennis rackets, skateboards, or bicycles. </a:t>
                      </a:r>
                    </a:p>
                    <a:p>
                      <a:pPr algn="l"/>
                      <a:endParaRPr lang="en-GB" sz="1100" dirty="0"/>
                    </a:p>
                    <a:p>
                      <a:pPr algn="l"/>
                      <a:r>
                        <a:rPr lang="en-GB" sz="1100" dirty="0"/>
                        <a:t>What products or solutions can you create to make sports equipment more portable and convenient to manage?</a:t>
                      </a:r>
                    </a:p>
                  </a:txBody>
                  <a:tcPr anchor="ctr"/>
                </a:tc>
                <a:extLst>
                  <a:ext uri="{0D108BD9-81ED-4DB2-BD59-A6C34878D82A}">
                    <a16:rowId xmlns:a16="http://schemas.microsoft.com/office/drawing/2014/main" val="2917263158"/>
                  </a:ext>
                </a:extLst>
              </a:tr>
            </a:tbl>
          </a:graphicData>
        </a:graphic>
      </p:graphicFrame>
      <p:pic>
        <p:nvPicPr>
          <p:cNvPr id="7" name="Picture 6">
            <a:extLst>
              <a:ext uri="{FF2B5EF4-FFF2-40B4-BE49-F238E27FC236}">
                <a16:creationId xmlns:a16="http://schemas.microsoft.com/office/drawing/2014/main" id="{CA60E92A-6772-5E09-9988-10E67800E116}"/>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5091" y="6275211"/>
            <a:ext cx="486743" cy="527403"/>
          </a:xfrm>
          <a:prstGeom prst="rect">
            <a:avLst/>
          </a:prstGeom>
        </p:spPr>
      </p:pic>
    </p:spTree>
    <p:extLst>
      <p:ext uri="{BB962C8B-B14F-4D97-AF65-F5344CB8AC3E}">
        <p14:creationId xmlns:p14="http://schemas.microsoft.com/office/powerpoint/2010/main" val="731632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BF81F-7EB3-F0EA-DA70-7F06C13EA54F}"/>
              </a:ext>
            </a:extLst>
          </p:cNvPr>
          <p:cNvSpPr>
            <a:spLocks noGrp="1"/>
          </p:cNvSpPr>
          <p:nvPr>
            <p:ph type="title"/>
          </p:nvPr>
        </p:nvSpPr>
        <p:spPr>
          <a:xfrm>
            <a:off x="323528" y="1116577"/>
            <a:ext cx="7886700" cy="576064"/>
          </a:xfrm>
        </p:spPr>
        <p:txBody>
          <a:bodyPr/>
          <a:lstStyle/>
          <a:p>
            <a:r>
              <a:rPr lang="en-GB" b="1" i="1" dirty="0">
                <a:latin typeface="+mn-lt"/>
              </a:rPr>
              <a:t>Empathy design</a:t>
            </a:r>
          </a:p>
        </p:txBody>
      </p:sp>
      <p:sp>
        <p:nvSpPr>
          <p:cNvPr id="3" name="Date Placeholder 2">
            <a:extLst>
              <a:ext uri="{FF2B5EF4-FFF2-40B4-BE49-F238E27FC236}">
                <a16:creationId xmlns:a16="http://schemas.microsoft.com/office/drawing/2014/main" id="{A9DC42E9-C0F5-A1B1-FCF4-A27F201E85AC}"/>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305F02DD-BDDE-DACD-C74E-10CB67ED0EB6}"/>
              </a:ext>
            </a:extLst>
          </p:cNvPr>
          <p:cNvSpPr>
            <a:spLocks noGrp="1"/>
          </p:cNvSpPr>
          <p:nvPr>
            <p:ph type="ftr" sz="quarter" idx="11"/>
          </p:nvPr>
        </p:nvSpPr>
        <p:spPr>
          <a:xfrm>
            <a:off x="2411759" y="6356351"/>
            <a:ext cx="4009849" cy="365125"/>
          </a:xfrm>
        </p:spPr>
        <p:txBody>
          <a:bodyPr/>
          <a:lstStyle/>
          <a:p>
            <a:r>
              <a:rPr lang="en-US" dirty="0" smtClean="0"/>
              <a:t>ESB-RES-C211 </a:t>
            </a:r>
          </a:p>
          <a:p>
            <a:r>
              <a:rPr lang="en-US" dirty="0" smtClean="0"/>
              <a:t>L1G2 Speech for Employability-3.1-PPT–Choosing a product or service to pitch</a:t>
            </a:r>
            <a:endParaRPr lang="en-GB" dirty="0"/>
          </a:p>
        </p:txBody>
      </p:sp>
      <p:sp>
        <p:nvSpPr>
          <p:cNvPr id="5" name="Slide Number Placeholder 4">
            <a:extLst>
              <a:ext uri="{FF2B5EF4-FFF2-40B4-BE49-F238E27FC236}">
                <a16:creationId xmlns:a16="http://schemas.microsoft.com/office/drawing/2014/main" id="{2539E287-23CF-FEAC-8D91-FC78ADB74623}"/>
              </a:ext>
            </a:extLst>
          </p:cNvPr>
          <p:cNvSpPr>
            <a:spLocks noGrp="1"/>
          </p:cNvSpPr>
          <p:nvPr>
            <p:ph type="sldNum" sz="quarter" idx="12"/>
          </p:nvPr>
        </p:nvSpPr>
        <p:spPr/>
        <p:txBody>
          <a:bodyPr/>
          <a:lstStyle/>
          <a:p>
            <a:fld id="{EFC07C4F-4DD7-4452-9CBE-7B4BC77324C7}" type="slidenum">
              <a:rPr lang="en-GB" smtClean="0"/>
              <a:t>9</a:t>
            </a:fld>
            <a:endParaRPr lang="en-GB" dirty="0"/>
          </a:p>
        </p:txBody>
      </p:sp>
      <p:sp>
        <p:nvSpPr>
          <p:cNvPr id="7" name="TextBox 6">
            <a:extLst>
              <a:ext uri="{FF2B5EF4-FFF2-40B4-BE49-F238E27FC236}">
                <a16:creationId xmlns:a16="http://schemas.microsoft.com/office/drawing/2014/main" id="{DCC08023-1C65-056C-0E56-958BE980B1E5}"/>
              </a:ext>
            </a:extLst>
          </p:cNvPr>
          <p:cNvSpPr txBox="1"/>
          <p:nvPr/>
        </p:nvSpPr>
        <p:spPr>
          <a:xfrm>
            <a:off x="395075" y="1841376"/>
            <a:ext cx="3744416" cy="1754326"/>
          </a:xfrm>
          <a:prstGeom prst="rect">
            <a:avLst/>
          </a:prstGeom>
          <a:solidFill>
            <a:srgbClr val="C2D71E"/>
          </a:solidFill>
        </p:spPr>
        <p:txBody>
          <a:bodyPr wrap="square">
            <a:spAutoFit/>
          </a:bodyPr>
          <a:lstStyle/>
          <a:p>
            <a:r>
              <a:rPr lang="en-GB" sz="1200" dirty="0"/>
              <a:t>Empathy design means trying to understand how other people feel and what they need. It's like putting yourself in their shoes to figure out how to make things better for them. This helps us create things that really work for the people who use them, like toys, games, or even helpful tools.</a:t>
            </a:r>
          </a:p>
          <a:p>
            <a:endParaRPr lang="en-GB" sz="1200" dirty="0"/>
          </a:p>
          <a:p>
            <a:r>
              <a:rPr lang="en-GB" sz="1200" dirty="0"/>
              <a:t>To do this, we need to think about specific </a:t>
            </a:r>
            <a:r>
              <a:rPr lang="en-GB" sz="1200" b="1" dirty="0"/>
              <a:t>target user groups. Here are some examples:</a:t>
            </a:r>
            <a:endParaRPr lang="en-GB" sz="1200" dirty="0"/>
          </a:p>
        </p:txBody>
      </p:sp>
      <p:pic>
        <p:nvPicPr>
          <p:cNvPr id="9" name="Picture 8">
            <a:extLst>
              <a:ext uri="{FF2B5EF4-FFF2-40B4-BE49-F238E27FC236}">
                <a16:creationId xmlns:a16="http://schemas.microsoft.com/office/drawing/2014/main" id="{5086A371-5EC1-6CBB-8BDA-0D97B0A6D060}"/>
              </a:ext>
            </a:extLst>
          </p:cNvPr>
          <p:cNvPicPr>
            <a:picLocks noChangeAspect="1"/>
          </p:cNvPicPr>
          <p:nvPr/>
        </p:nvPicPr>
        <p:blipFill>
          <a:blip r:embed="rId2"/>
          <a:stretch>
            <a:fillRect/>
          </a:stretch>
        </p:blipFill>
        <p:spPr>
          <a:xfrm>
            <a:off x="6421609" y="1844824"/>
            <a:ext cx="2011506" cy="1130821"/>
          </a:xfrm>
          <a:prstGeom prst="rect">
            <a:avLst/>
          </a:prstGeom>
        </p:spPr>
      </p:pic>
      <p:sp>
        <p:nvSpPr>
          <p:cNvPr id="10" name="TextBox 9">
            <a:extLst>
              <a:ext uri="{FF2B5EF4-FFF2-40B4-BE49-F238E27FC236}">
                <a16:creationId xmlns:a16="http://schemas.microsoft.com/office/drawing/2014/main" id="{DE7B27B1-17C9-C41D-6D9A-74A3DD92BF7F}"/>
              </a:ext>
            </a:extLst>
          </p:cNvPr>
          <p:cNvSpPr txBox="1"/>
          <p:nvPr/>
        </p:nvSpPr>
        <p:spPr>
          <a:xfrm>
            <a:off x="6527262" y="1404609"/>
            <a:ext cx="1800200" cy="276999"/>
          </a:xfrm>
          <a:prstGeom prst="rect">
            <a:avLst/>
          </a:prstGeom>
          <a:noFill/>
        </p:spPr>
        <p:txBody>
          <a:bodyPr wrap="square" rtlCol="0">
            <a:spAutoFit/>
          </a:bodyPr>
          <a:lstStyle/>
          <a:p>
            <a:pPr algn="ctr"/>
            <a:r>
              <a:rPr lang="en-GB" sz="1200" b="1" i="1" dirty="0"/>
              <a:t>Medical professionals</a:t>
            </a:r>
          </a:p>
        </p:txBody>
      </p:sp>
      <p:pic>
        <p:nvPicPr>
          <p:cNvPr id="12" name="Picture 11">
            <a:extLst>
              <a:ext uri="{FF2B5EF4-FFF2-40B4-BE49-F238E27FC236}">
                <a16:creationId xmlns:a16="http://schemas.microsoft.com/office/drawing/2014/main" id="{37700BEE-0E04-EE62-2583-3B5C5C979840}"/>
              </a:ext>
            </a:extLst>
          </p:cNvPr>
          <p:cNvPicPr>
            <a:picLocks noChangeAspect="1"/>
          </p:cNvPicPr>
          <p:nvPr/>
        </p:nvPicPr>
        <p:blipFill>
          <a:blip r:embed="rId3"/>
          <a:stretch>
            <a:fillRect/>
          </a:stretch>
        </p:blipFill>
        <p:spPr>
          <a:xfrm>
            <a:off x="497486" y="4223393"/>
            <a:ext cx="1258339" cy="1754326"/>
          </a:xfrm>
          <a:prstGeom prst="rect">
            <a:avLst/>
          </a:prstGeom>
        </p:spPr>
      </p:pic>
      <p:sp>
        <p:nvSpPr>
          <p:cNvPr id="13" name="TextBox 12">
            <a:extLst>
              <a:ext uri="{FF2B5EF4-FFF2-40B4-BE49-F238E27FC236}">
                <a16:creationId xmlns:a16="http://schemas.microsoft.com/office/drawing/2014/main" id="{B7686114-C59D-2297-C331-DC45B0B3121B}"/>
              </a:ext>
            </a:extLst>
          </p:cNvPr>
          <p:cNvSpPr txBox="1"/>
          <p:nvPr/>
        </p:nvSpPr>
        <p:spPr>
          <a:xfrm>
            <a:off x="436712" y="3966770"/>
            <a:ext cx="1800200" cy="276999"/>
          </a:xfrm>
          <a:prstGeom prst="rect">
            <a:avLst/>
          </a:prstGeom>
          <a:noFill/>
        </p:spPr>
        <p:txBody>
          <a:bodyPr wrap="square" rtlCol="0">
            <a:spAutoFit/>
          </a:bodyPr>
          <a:lstStyle/>
          <a:p>
            <a:pPr algn="ctr"/>
            <a:r>
              <a:rPr lang="en-GB" sz="1200" b="1" i="1" dirty="0"/>
              <a:t>Wheelchair users</a:t>
            </a:r>
          </a:p>
        </p:txBody>
      </p:sp>
      <p:pic>
        <p:nvPicPr>
          <p:cNvPr id="15" name="Picture 14">
            <a:extLst>
              <a:ext uri="{FF2B5EF4-FFF2-40B4-BE49-F238E27FC236}">
                <a16:creationId xmlns:a16="http://schemas.microsoft.com/office/drawing/2014/main" id="{5BB9BF0D-A02D-AC99-145A-14DBB331AAE6}"/>
              </a:ext>
            </a:extLst>
          </p:cNvPr>
          <p:cNvPicPr>
            <a:picLocks noChangeAspect="1"/>
          </p:cNvPicPr>
          <p:nvPr/>
        </p:nvPicPr>
        <p:blipFill>
          <a:blip r:embed="rId4"/>
          <a:stretch>
            <a:fillRect/>
          </a:stretch>
        </p:blipFill>
        <p:spPr>
          <a:xfrm>
            <a:off x="4402961" y="1993170"/>
            <a:ext cx="1336229" cy="1199180"/>
          </a:xfrm>
          <a:prstGeom prst="rect">
            <a:avLst/>
          </a:prstGeom>
        </p:spPr>
      </p:pic>
      <p:sp>
        <p:nvSpPr>
          <p:cNvPr id="16" name="TextBox 15">
            <a:extLst>
              <a:ext uri="{FF2B5EF4-FFF2-40B4-BE49-F238E27FC236}">
                <a16:creationId xmlns:a16="http://schemas.microsoft.com/office/drawing/2014/main" id="{DBFDE470-6CBA-FF71-F632-E566A5732BBE}"/>
              </a:ext>
            </a:extLst>
          </p:cNvPr>
          <p:cNvSpPr txBox="1"/>
          <p:nvPr/>
        </p:nvSpPr>
        <p:spPr>
          <a:xfrm>
            <a:off x="4463990" y="1708561"/>
            <a:ext cx="1080120" cy="276999"/>
          </a:xfrm>
          <a:prstGeom prst="rect">
            <a:avLst/>
          </a:prstGeom>
          <a:noFill/>
        </p:spPr>
        <p:txBody>
          <a:bodyPr wrap="square" rtlCol="0">
            <a:spAutoFit/>
          </a:bodyPr>
          <a:lstStyle/>
          <a:p>
            <a:pPr algn="ctr"/>
            <a:r>
              <a:rPr lang="en-GB" sz="1200" b="1" i="1" dirty="0"/>
              <a:t>Gamers</a:t>
            </a:r>
          </a:p>
        </p:txBody>
      </p:sp>
      <p:pic>
        <p:nvPicPr>
          <p:cNvPr id="18" name="Picture 17">
            <a:extLst>
              <a:ext uri="{FF2B5EF4-FFF2-40B4-BE49-F238E27FC236}">
                <a16:creationId xmlns:a16="http://schemas.microsoft.com/office/drawing/2014/main" id="{D15733E2-6F21-AD11-E449-E72FF1A981D5}"/>
              </a:ext>
            </a:extLst>
          </p:cNvPr>
          <p:cNvPicPr>
            <a:picLocks noChangeAspect="1"/>
          </p:cNvPicPr>
          <p:nvPr/>
        </p:nvPicPr>
        <p:blipFill>
          <a:blip r:embed="rId5"/>
          <a:stretch>
            <a:fillRect/>
          </a:stretch>
        </p:blipFill>
        <p:spPr>
          <a:xfrm>
            <a:off x="6930797" y="3214742"/>
            <a:ext cx="1876425" cy="1438275"/>
          </a:xfrm>
          <a:prstGeom prst="rect">
            <a:avLst/>
          </a:prstGeom>
        </p:spPr>
      </p:pic>
      <p:sp>
        <p:nvSpPr>
          <p:cNvPr id="19" name="TextBox 18">
            <a:extLst>
              <a:ext uri="{FF2B5EF4-FFF2-40B4-BE49-F238E27FC236}">
                <a16:creationId xmlns:a16="http://schemas.microsoft.com/office/drawing/2014/main" id="{78D411CE-EBE8-7902-DC68-CA6DB1EADDDA}"/>
              </a:ext>
            </a:extLst>
          </p:cNvPr>
          <p:cNvSpPr txBox="1"/>
          <p:nvPr/>
        </p:nvSpPr>
        <p:spPr>
          <a:xfrm>
            <a:off x="6378447" y="3306116"/>
            <a:ext cx="1800200" cy="276999"/>
          </a:xfrm>
          <a:prstGeom prst="rect">
            <a:avLst/>
          </a:prstGeom>
          <a:noFill/>
        </p:spPr>
        <p:txBody>
          <a:bodyPr wrap="square" rtlCol="0">
            <a:spAutoFit/>
          </a:bodyPr>
          <a:lstStyle/>
          <a:p>
            <a:pPr algn="ctr"/>
            <a:r>
              <a:rPr lang="en-GB" sz="1200" b="1" i="1" dirty="0"/>
              <a:t>Pet owners</a:t>
            </a:r>
          </a:p>
        </p:txBody>
      </p:sp>
      <p:pic>
        <p:nvPicPr>
          <p:cNvPr id="21" name="Picture 20">
            <a:extLst>
              <a:ext uri="{FF2B5EF4-FFF2-40B4-BE49-F238E27FC236}">
                <a16:creationId xmlns:a16="http://schemas.microsoft.com/office/drawing/2014/main" id="{6852837C-CF7D-00AA-B40A-B754EC80A371}"/>
              </a:ext>
            </a:extLst>
          </p:cNvPr>
          <p:cNvPicPr>
            <a:picLocks noChangeAspect="1"/>
          </p:cNvPicPr>
          <p:nvPr/>
        </p:nvPicPr>
        <p:blipFill rotWithShape="1">
          <a:blip r:embed="rId6"/>
          <a:srcRect r="12993"/>
          <a:stretch/>
        </p:blipFill>
        <p:spPr>
          <a:xfrm>
            <a:off x="5161285" y="3987246"/>
            <a:ext cx="1574607" cy="1819275"/>
          </a:xfrm>
          <a:prstGeom prst="rect">
            <a:avLst/>
          </a:prstGeom>
        </p:spPr>
      </p:pic>
      <p:sp>
        <p:nvSpPr>
          <p:cNvPr id="22" name="TextBox 21">
            <a:extLst>
              <a:ext uri="{FF2B5EF4-FFF2-40B4-BE49-F238E27FC236}">
                <a16:creationId xmlns:a16="http://schemas.microsoft.com/office/drawing/2014/main" id="{162F05F9-2B83-ECD8-994C-3540AFEE2556}"/>
              </a:ext>
            </a:extLst>
          </p:cNvPr>
          <p:cNvSpPr txBox="1"/>
          <p:nvPr/>
        </p:nvSpPr>
        <p:spPr>
          <a:xfrm>
            <a:off x="4603657" y="3677497"/>
            <a:ext cx="1800200" cy="276999"/>
          </a:xfrm>
          <a:prstGeom prst="rect">
            <a:avLst/>
          </a:prstGeom>
          <a:noFill/>
        </p:spPr>
        <p:txBody>
          <a:bodyPr wrap="square" rtlCol="0">
            <a:spAutoFit/>
          </a:bodyPr>
          <a:lstStyle/>
          <a:p>
            <a:pPr algn="ctr"/>
            <a:r>
              <a:rPr lang="en-GB" sz="1200" b="1" i="1" dirty="0"/>
              <a:t>Visually impaired</a:t>
            </a:r>
          </a:p>
        </p:txBody>
      </p:sp>
      <p:pic>
        <p:nvPicPr>
          <p:cNvPr id="24" name="Picture 23">
            <a:extLst>
              <a:ext uri="{FF2B5EF4-FFF2-40B4-BE49-F238E27FC236}">
                <a16:creationId xmlns:a16="http://schemas.microsoft.com/office/drawing/2014/main" id="{F858A2E9-2715-2D19-5026-AEC81E9E0793}"/>
              </a:ext>
            </a:extLst>
          </p:cNvPr>
          <p:cNvPicPr>
            <a:picLocks noChangeAspect="1"/>
          </p:cNvPicPr>
          <p:nvPr/>
        </p:nvPicPr>
        <p:blipFill>
          <a:blip r:embed="rId7"/>
          <a:stretch>
            <a:fillRect/>
          </a:stretch>
        </p:blipFill>
        <p:spPr>
          <a:xfrm>
            <a:off x="2588842" y="4093033"/>
            <a:ext cx="2076450" cy="1924050"/>
          </a:xfrm>
          <a:prstGeom prst="rect">
            <a:avLst/>
          </a:prstGeom>
        </p:spPr>
      </p:pic>
      <p:sp>
        <p:nvSpPr>
          <p:cNvPr id="25" name="TextBox 24">
            <a:extLst>
              <a:ext uri="{FF2B5EF4-FFF2-40B4-BE49-F238E27FC236}">
                <a16:creationId xmlns:a16="http://schemas.microsoft.com/office/drawing/2014/main" id="{2F090453-F79D-20E7-2FF9-ECAE97C1A18F}"/>
              </a:ext>
            </a:extLst>
          </p:cNvPr>
          <p:cNvSpPr txBox="1"/>
          <p:nvPr/>
        </p:nvSpPr>
        <p:spPr>
          <a:xfrm>
            <a:off x="2588842" y="6021962"/>
            <a:ext cx="1800200" cy="276999"/>
          </a:xfrm>
          <a:prstGeom prst="rect">
            <a:avLst/>
          </a:prstGeom>
          <a:noFill/>
        </p:spPr>
        <p:txBody>
          <a:bodyPr wrap="square" rtlCol="0">
            <a:spAutoFit/>
          </a:bodyPr>
          <a:lstStyle/>
          <a:p>
            <a:pPr algn="ctr"/>
            <a:r>
              <a:rPr lang="en-GB" sz="1200" b="1" i="1" dirty="0"/>
              <a:t>Musicians</a:t>
            </a:r>
          </a:p>
        </p:txBody>
      </p:sp>
      <p:pic>
        <p:nvPicPr>
          <p:cNvPr id="27" name="Picture 26">
            <a:extLst>
              <a:ext uri="{FF2B5EF4-FFF2-40B4-BE49-F238E27FC236}">
                <a16:creationId xmlns:a16="http://schemas.microsoft.com/office/drawing/2014/main" id="{3441A157-BFCD-8B17-DFC2-B759000B52A7}"/>
              </a:ext>
            </a:extLst>
          </p:cNvPr>
          <p:cNvPicPr>
            <a:picLocks noChangeAspect="1"/>
          </p:cNvPicPr>
          <p:nvPr/>
        </p:nvPicPr>
        <p:blipFill>
          <a:blip r:embed="rId8"/>
          <a:stretch>
            <a:fillRect/>
          </a:stretch>
        </p:blipFill>
        <p:spPr>
          <a:xfrm>
            <a:off x="6987678" y="5058469"/>
            <a:ext cx="2000250" cy="1123950"/>
          </a:xfrm>
          <a:prstGeom prst="rect">
            <a:avLst/>
          </a:prstGeom>
        </p:spPr>
      </p:pic>
      <p:sp>
        <p:nvSpPr>
          <p:cNvPr id="28" name="TextBox 27">
            <a:extLst>
              <a:ext uri="{FF2B5EF4-FFF2-40B4-BE49-F238E27FC236}">
                <a16:creationId xmlns:a16="http://schemas.microsoft.com/office/drawing/2014/main" id="{691329B6-8B93-63BA-287D-6DFF6D57538C}"/>
              </a:ext>
            </a:extLst>
          </p:cNvPr>
          <p:cNvSpPr txBox="1"/>
          <p:nvPr/>
        </p:nvSpPr>
        <p:spPr>
          <a:xfrm>
            <a:off x="7158157" y="4761311"/>
            <a:ext cx="1800200" cy="276999"/>
          </a:xfrm>
          <a:prstGeom prst="rect">
            <a:avLst/>
          </a:prstGeom>
          <a:noFill/>
        </p:spPr>
        <p:txBody>
          <a:bodyPr wrap="square" rtlCol="0">
            <a:spAutoFit/>
          </a:bodyPr>
          <a:lstStyle/>
          <a:p>
            <a:pPr algn="ctr"/>
            <a:r>
              <a:rPr lang="en-GB" sz="1200" b="1" i="1" dirty="0"/>
              <a:t>Activists</a:t>
            </a:r>
          </a:p>
        </p:txBody>
      </p:sp>
      <p:pic>
        <p:nvPicPr>
          <p:cNvPr id="6" name="Picture 5">
            <a:extLst>
              <a:ext uri="{FF2B5EF4-FFF2-40B4-BE49-F238E27FC236}">
                <a16:creationId xmlns:a16="http://schemas.microsoft.com/office/drawing/2014/main" id="{77733A97-3835-CA5F-DAF1-6F00B85A7E58}"/>
              </a:ext>
            </a:extLst>
          </p:cNvPr>
          <p:cNvPicPr>
            <a:picLocks noGrp="1" noRot="1" noMove="1" noResize="1" noEditPoints="1" noAdjustHandles="1" noChangeArrowheads="1" noChangeShapeType="1" noCrop="1"/>
          </p:cNvPicPr>
          <p:nvPr/>
        </p:nvPicPr>
        <p:blipFill rotWithShape="1">
          <a:blip r:embed="rId9"/>
          <a:srcRect l="14665" t="1" r="11395" b="1"/>
          <a:stretch/>
        </p:blipFill>
        <p:spPr>
          <a:xfrm>
            <a:off x="8516576" y="6275211"/>
            <a:ext cx="486743" cy="527403"/>
          </a:xfrm>
          <a:prstGeom prst="rect">
            <a:avLst/>
          </a:prstGeom>
        </p:spPr>
      </p:pic>
    </p:spTree>
    <p:extLst>
      <p:ext uri="{BB962C8B-B14F-4D97-AF65-F5344CB8AC3E}">
        <p14:creationId xmlns:p14="http://schemas.microsoft.com/office/powerpoint/2010/main" val="26039593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D0958888-2D16-430D-98B9-A3A562C831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4D84D0D-5E21-495D-B7BB-713582AC4F29}">
  <ds:schemaRefs>
    <ds:schemaRef ds:uri="http://schemas.microsoft.com/sharepoint/v3/contenttype/forms"/>
  </ds:schemaRefs>
</ds:datastoreItem>
</file>

<file path=customXml/itemProps3.xml><?xml version="1.0" encoding="utf-8"?>
<ds:datastoreItem xmlns:ds="http://schemas.openxmlformats.org/officeDocument/2006/customXml" ds:itemID="{6C691E91-53D2-4BDD-9AFE-3067445F3347}">
  <ds:schemaRefs>
    <ds:schemaRef ds:uri="010c06fb-adfb-4972-b43b-36d810ddac6c"/>
    <ds:schemaRef ds:uri="http://schemas.openxmlformats.org/package/2006/metadata/core-properties"/>
    <ds:schemaRef ds:uri="http://schemas.microsoft.com/office/2006/documentManagement/types"/>
    <ds:schemaRef ds:uri="http://purl.org/dc/elements/1.1/"/>
    <ds:schemaRef ds:uri="0e08f774-c844-414b-8174-1931542ea424"/>
    <ds:schemaRef ds:uri="http://www.w3.org/XML/1998/namespace"/>
    <ds:schemaRef ds:uri="http://purl.org/dc/dcmitype/"/>
    <ds:schemaRef ds:uri="http://schemas.microsoft.com/office/infopath/2007/PartnerControl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9813</TotalTime>
  <Words>1935</Words>
  <Application>Microsoft Office PowerPoint</Application>
  <PresentationFormat>On-screen Show (4:3)</PresentationFormat>
  <Paragraphs>223</Paragraphs>
  <Slides>12</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Calibri Light</vt:lpstr>
      <vt:lpstr>Söhne</vt:lpstr>
      <vt:lpstr>Times New Roman</vt:lpstr>
      <vt:lpstr>Office Theme</vt:lpstr>
      <vt:lpstr>Custom Design</vt:lpstr>
      <vt:lpstr>PowerPoint Presentation</vt:lpstr>
      <vt:lpstr>Relevant Grade Descriptors</vt:lpstr>
      <vt:lpstr>The importance of new products</vt:lpstr>
      <vt:lpstr>What are these?</vt:lpstr>
      <vt:lpstr>Choose one of the products</vt:lpstr>
      <vt:lpstr>Making daily life better</vt:lpstr>
      <vt:lpstr>Problem-solving scenarios</vt:lpstr>
      <vt:lpstr>Problem-solving scenarios</vt:lpstr>
      <vt:lpstr>Empathy design</vt:lpstr>
      <vt:lpstr>Empathy design</vt:lpstr>
      <vt:lpstr>Empathy design</vt:lpstr>
      <vt:lpstr>Your product/service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83</cp:revision>
  <dcterms:created xsi:type="dcterms:W3CDTF">2014-08-12T18:49:29Z</dcterms:created>
  <dcterms:modified xsi:type="dcterms:W3CDTF">2024-02-06T10:44:29Z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3600</vt:r8>
  </property>
  <property fmtid="{D5CDD505-2E9C-101B-9397-08002B2CF9AE}" pid="4" name="MediaServiceImageTags">
    <vt:lpwstr/>
  </property>
</Properties>
</file>